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6" r:id="rId4"/>
    <p:sldMasterId id="2147483692" r:id="rId5"/>
  </p:sldMasterIdLst>
  <p:notesMasterIdLst>
    <p:notesMasterId r:id="rId9"/>
  </p:notesMasterIdLst>
  <p:handoutMasterIdLst>
    <p:handoutMasterId r:id="rId22"/>
  </p:handoutMasterIdLst>
  <p:sldIdLst>
    <p:sldId id="256" r:id="rId6"/>
    <p:sldId id="258" r:id="rId7"/>
    <p:sldId id="264" r:id="rId8"/>
    <p:sldId id="326" r:id="rId10"/>
    <p:sldId id="268" r:id="rId11"/>
    <p:sldId id="269" r:id="rId12"/>
    <p:sldId id="271" r:id="rId13"/>
    <p:sldId id="327" r:id="rId14"/>
    <p:sldId id="328" r:id="rId15"/>
    <p:sldId id="291" r:id="rId16"/>
    <p:sldId id="349" r:id="rId17"/>
    <p:sldId id="350" r:id="rId18"/>
    <p:sldId id="352" r:id="rId19"/>
    <p:sldId id="299" r:id="rId20"/>
    <p:sldId id="300"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1" name="WPS" initial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99" d="100"/>
          <a:sy n="99" d="100"/>
        </p:scale>
        <p:origin x="84" y="582"/>
      </p:cViewPr>
      <p:guideLst>
        <p:guide orient="horz" pos="2232"/>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notesMaster" Target="notesMasters/notesMaster1.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slide" Target="slides/slide1.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6" Type="http://schemas.openxmlformats.org/officeDocument/2006/relationships/commentAuthors" Target="commentAuthors.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handoutMaster" Target="handoutMasters/handoutMaster1.xml"/><Relationship Id="rId21" Type="http://schemas.openxmlformats.org/officeDocument/2006/relationships/slide" Target="slides/slide15.xml"/><Relationship Id="rId20" Type="http://schemas.openxmlformats.org/officeDocument/2006/relationships/slide" Target="slides/slide14.xml"/><Relationship Id="rId2" Type="http://schemas.openxmlformats.org/officeDocument/2006/relationships/theme" Target="theme/theme1.xml"/><Relationship Id="rId19" Type="http://schemas.openxmlformats.org/officeDocument/2006/relationships/slide" Target="slides/slide13.xml"/><Relationship Id="rId18" Type="http://schemas.openxmlformats.org/officeDocument/2006/relationships/slide" Target="slides/slide12.xml"/><Relationship Id="rId17" Type="http://schemas.openxmlformats.org/officeDocument/2006/relationships/slide" Target="slides/slide11.xml"/><Relationship Id="rId16" Type="http://schemas.openxmlformats.org/officeDocument/2006/relationships/slide" Target="slides/slide10.xml"/><Relationship Id="rId15" Type="http://schemas.openxmlformats.org/officeDocument/2006/relationships/slide" Target="slides/slide9.xml"/><Relationship Id="rId14" Type="http://schemas.openxmlformats.org/officeDocument/2006/relationships/slide" Target="slides/slide8.xml"/><Relationship Id="rId13" Type="http://schemas.openxmlformats.org/officeDocument/2006/relationships/slide" Target="slides/slide7.xml"/><Relationship Id="rId12" Type="http://schemas.openxmlformats.org/officeDocument/2006/relationships/slide" Target="slides/slide6.xml"/><Relationship Id="rId11" Type="http://schemas.openxmlformats.org/officeDocument/2006/relationships/slide" Target="slides/slide5.xml"/><Relationship Id="rId10" Type="http://schemas.openxmlformats.org/officeDocument/2006/relationships/slide" Target="slides/slide4.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85D0DACE-38E0-42D2-9336-2B707D34BC6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
          <p:cNvSpPr>
            <a:spLocks noGrp="1" noRot="1" noChangeAspect="1" noTextEdit="1"/>
          </p:cNvSpPr>
          <p:nvPr>
            <p:ph type="sldImg"/>
          </p:nvPr>
        </p:nvSpPr>
        <p:spPr>
          <a:ln>
            <a:miter lim="800000"/>
          </a:ln>
        </p:spPr>
      </p:sp>
      <p:sp>
        <p:nvSpPr>
          <p:cNvPr id="5123" name="文本占位符 2"/>
          <p:cNvSpPr>
            <a:spLocks noGrp="1"/>
          </p:cNvSpPr>
          <p:nvPr>
            <p:ph type="body"/>
          </p:nvPr>
        </p:nvSpPr>
        <p:spPr/>
        <p:txBody>
          <a:bodyPr wrap="square" lIns="91440" tIns="45720" rIns="91440" bIns="45720" anchor="t"/>
          <a:lstStyle/>
          <a:p>
            <a:pPr lvl="0" eaLnBrk="1" hangingPunct="1"/>
            <a:endParaRPr lang="zh-CN" altLang="en-US" dirty="0"/>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68.xml"/><Relationship Id="rId8" Type="http://schemas.openxmlformats.org/officeDocument/2006/relationships/tags" Target="../tags/tag67.xml"/><Relationship Id="rId7" Type="http://schemas.openxmlformats.org/officeDocument/2006/relationships/tags" Target="../tags/tag66.xml"/><Relationship Id="rId6" Type="http://schemas.openxmlformats.org/officeDocument/2006/relationships/tags" Target="../tags/tag65.xml"/><Relationship Id="rId5" Type="http://schemas.openxmlformats.org/officeDocument/2006/relationships/tags" Target="../tags/tag64.xml"/><Relationship Id="rId4" Type="http://schemas.openxmlformats.org/officeDocument/2006/relationships/image" Target="../media/image1.png"/><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73.xml"/><Relationship Id="rId5" Type="http://schemas.openxmlformats.org/officeDocument/2006/relationships/tags" Target="../tags/tag72.xml"/><Relationship Id="rId4" Type="http://schemas.openxmlformats.org/officeDocument/2006/relationships/tags" Target="../tags/tag71.xml"/><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media/image2.png"/><Relationship Id="rId4" Type="http://schemas.openxmlformats.org/officeDocument/2006/relationships/tags" Target="../tags/tag76.xml"/><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9" Type="http://schemas.openxmlformats.org/officeDocument/2006/relationships/tags" Target="../tags/tag86.xml"/><Relationship Id="rId8" Type="http://schemas.openxmlformats.org/officeDocument/2006/relationships/tags" Target="../tags/tag85.xml"/><Relationship Id="rId7" Type="http://schemas.openxmlformats.org/officeDocument/2006/relationships/tags" Target="../tags/tag84.xml"/><Relationship Id="rId6" Type="http://schemas.openxmlformats.org/officeDocument/2006/relationships/tags" Target="../tags/tag83.xml"/><Relationship Id="rId5" Type="http://schemas.openxmlformats.org/officeDocument/2006/relationships/tags" Target="../tags/tag82.xml"/><Relationship Id="rId4" Type="http://schemas.openxmlformats.org/officeDocument/2006/relationships/image" Target="../media/image3.png"/><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7" Type="http://schemas.openxmlformats.org/officeDocument/2006/relationships/tags" Target="../tags/tag92.xml"/><Relationship Id="rId6" Type="http://schemas.openxmlformats.org/officeDocument/2006/relationships/tags" Target="../tags/tag91.xml"/><Relationship Id="rId5" Type="http://schemas.openxmlformats.org/officeDocument/2006/relationships/tags" Target="../tags/tag90.xml"/><Relationship Id="rId4" Type="http://schemas.openxmlformats.org/officeDocument/2006/relationships/tags" Target="../tags/tag89.xml"/><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tags" Target="../tags/tag95.xml"/><Relationship Id="rId3" Type="http://schemas.openxmlformats.org/officeDocument/2006/relationships/tags" Target="../tags/tag94.xml"/><Relationship Id="rId2" Type="http://schemas.openxmlformats.org/officeDocument/2006/relationships/tags" Target="../tags/tag93.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5" Type="http://schemas.openxmlformats.org/officeDocument/2006/relationships/tags" Target="../tags/tag104.xml"/><Relationship Id="rId4" Type="http://schemas.openxmlformats.org/officeDocument/2006/relationships/tags" Target="../tags/tag103.xml"/><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5" Type="http://schemas.openxmlformats.org/officeDocument/2006/relationships/tags" Target="../tags/tag111.xml"/><Relationship Id="rId4" Type="http://schemas.openxmlformats.org/officeDocument/2006/relationships/tags" Target="../tags/tag110.xml"/><Relationship Id="rId3" Type="http://schemas.openxmlformats.org/officeDocument/2006/relationships/tags" Target="../tags/tag109.xml"/><Relationship Id="rId2" Type="http://schemas.openxmlformats.org/officeDocument/2006/relationships/tags" Target="../tags/tag108.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6" Type="http://schemas.openxmlformats.org/officeDocument/2006/relationships/tags" Target="../tags/tag116.xml"/><Relationship Id="rId5" Type="http://schemas.openxmlformats.org/officeDocument/2006/relationships/tags" Target="../tags/tag115.xml"/><Relationship Id="rId4" Type="http://schemas.openxmlformats.org/officeDocument/2006/relationships/tags" Target="../tags/tag114.xml"/><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9" Type="http://schemas.openxmlformats.org/officeDocument/2006/relationships/tags" Target="../tags/tag123.xml"/><Relationship Id="rId8" Type="http://schemas.openxmlformats.org/officeDocument/2006/relationships/tags" Target="../tags/tag12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image" Target="../media/image4.png"/><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36.xml"/><Relationship Id="rId8" Type="http://schemas.openxmlformats.org/officeDocument/2006/relationships/tags" Target="../tags/tag135.xml"/><Relationship Id="rId7" Type="http://schemas.openxmlformats.org/officeDocument/2006/relationships/tags" Target="../tags/tag134.xml"/><Relationship Id="rId6" Type="http://schemas.openxmlformats.org/officeDocument/2006/relationships/tags" Target="../tags/tag133.xml"/><Relationship Id="rId5" Type="http://schemas.openxmlformats.org/officeDocument/2006/relationships/tags" Target="../tags/tag132.xml"/><Relationship Id="rId4" Type="http://schemas.openxmlformats.org/officeDocument/2006/relationships/image" Target="../media/image1.png"/><Relationship Id="rId3" Type="http://schemas.openxmlformats.org/officeDocument/2006/relationships/tags" Target="../tags/tag131.xml"/><Relationship Id="rId2" Type="http://schemas.openxmlformats.org/officeDocument/2006/relationships/tags" Target="../tags/tag130.xml"/><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6" Type="http://schemas.openxmlformats.org/officeDocument/2006/relationships/tags" Target="../tags/tag141.xml"/><Relationship Id="rId5" Type="http://schemas.openxmlformats.org/officeDocument/2006/relationships/tags" Target="../tags/tag140.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147.xml"/><Relationship Id="rId7" Type="http://schemas.openxmlformats.org/officeDocument/2006/relationships/tags" Target="../tags/tag146.xml"/><Relationship Id="rId6" Type="http://schemas.openxmlformats.org/officeDocument/2006/relationships/tags" Target="../tags/tag145.xml"/><Relationship Id="rId5" Type="http://schemas.openxmlformats.org/officeDocument/2006/relationships/image" Target="../media/image2.png"/><Relationship Id="rId4" Type="http://schemas.openxmlformats.org/officeDocument/2006/relationships/tags" Target="../tags/tag144.xml"/><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54.xml"/><Relationship Id="rId8" Type="http://schemas.openxmlformats.org/officeDocument/2006/relationships/tags" Target="../tags/tag153.xml"/><Relationship Id="rId7" Type="http://schemas.openxmlformats.org/officeDocument/2006/relationships/tags" Target="../tags/tag152.xml"/><Relationship Id="rId6" Type="http://schemas.openxmlformats.org/officeDocument/2006/relationships/tags" Target="../tags/tag151.xml"/><Relationship Id="rId5" Type="http://schemas.openxmlformats.org/officeDocument/2006/relationships/tags" Target="../tags/tag150.xml"/><Relationship Id="rId4" Type="http://schemas.openxmlformats.org/officeDocument/2006/relationships/image" Target="../media/image3.png"/><Relationship Id="rId3" Type="http://schemas.openxmlformats.org/officeDocument/2006/relationships/tags" Target="../tags/tag149.xml"/><Relationship Id="rId2" Type="http://schemas.openxmlformats.org/officeDocument/2006/relationships/tags" Target="../tags/tag148.xml"/><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7" Type="http://schemas.openxmlformats.org/officeDocument/2006/relationships/tags" Target="../tags/tag160.xml"/><Relationship Id="rId6" Type="http://schemas.openxmlformats.org/officeDocument/2006/relationships/tags" Target="../tags/tag159.xml"/><Relationship Id="rId5" Type="http://schemas.openxmlformats.org/officeDocument/2006/relationships/tags" Target="../tags/tag158.xml"/><Relationship Id="rId4" Type="http://schemas.openxmlformats.org/officeDocument/2006/relationships/tags" Target="../tags/tag157.xml"/><Relationship Id="rId3" Type="http://schemas.openxmlformats.org/officeDocument/2006/relationships/tags" Target="../tags/tag156.xml"/><Relationship Id="rId2" Type="http://schemas.openxmlformats.org/officeDocument/2006/relationships/tags" Target="../tags/tag155.xml"/><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9" Type="http://schemas.openxmlformats.org/officeDocument/2006/relationships/tags" Target="../tags/tag168.xml"/><Relationship Id="rId8" Type="http://schemas.openxmlformats.org/officeDocument/2006/relationships/tags" Target="../tags/tag167.xml"/><Relationship Id="rId7" Type="http://schemas.openxmlformats.org/officeDocument/2006/relationships/tags" Target="../tags/tag166.xml"/><Relationship Id="rId6" Type="http://schemas.openxmlformats.org/officeDocument/2006/relationships/tags" Target="../tags/tag165.xml"/><Relationship Id="rId5" Type="http://schemas.openxmlformats.org/officeDocument/2006/relationships/tags" Target="../tags/tag164.xml"/><Relationship Id="rId4" Type="http://schemas.openxmlformats.org/officeDocument/2006/relationships/tags" Target="../tags/tag163.xml"/><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4" Type="http://schemas.openxmlformats.org/officeDocument/2006/relationships/tags" Target="../tags/tag175.xml"/><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5" Type="http://schemas.openxmlformats.org/officeDocument/2006/relationships/tags" Target="../tags/tag179.xml"/><Relationship Id="rId4" Type="http://schemas.openxmlformats.org/officeDocument/2006/relationships/tags" Target="../tags/tag178.xml"/><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6" Type="http://schemas.openxmlformats.org/officeDocument/2006/relationships/tags" Target="../tags/tag184.xml"/><Relationship Id="rId5" Type="http://schemas.openxmlformats.org/officeDocument/2006/relationships/tags" Target="../tags/tag183.xml"/><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9" Type="http://schemas.openxmlformats.org/officeDocument/2006/relationships/tags" Target="../tags/tag191.xml"/><Relationship Id="rId8" Type="http://schemas.openxmlformats.org/officeDocument/2006/relationships/tags" Target="../tags/tag190.xml"/><Relationship Id="rId7" Type="http://schemas.openxmlformats.org/officeDocument/2006/relationships/tags" Target="../tags/tag189.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image" Target="../media/image4.png"/><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9" Type="http://schemas.openxmlformats.org/officeDocument/2006/relationships/tags" Target="../tags/tag204.xml"/><Relationship Id="rId8" Type="http://schemas.openxmlformats.org/officeDocument/2006/relationships/tags" Target="../tags/tag203.xml"/><Relationship Id="rId7" Type="http://schemas.openxmlformats.org/officeDocument/2006/relationships/tags" Target="../tags/tag202.xml"/><Relationship Id="rId6" Type="http://schemas.openxmlformats.org/officeDocument/2006/relationships/tags" Target="../tags/tag201.xml"/><Relationship Id="rId5" Type="http://schemas.openxmlformats.org/officeDocument/2006/relationships/tags" Target="../tags/tag200.xml"/><Relationship Id="rId4" Type="http://schemas.openxmlformats.org/officeDocument/2006/relationships/image" Target="../media/image1.png"/><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6" Type="http://schemas.openxmlformats.org/officeDocument/2006/relationships/tags" Target="../tags/tag209.xml"/><Relationship Id="rId5" Type="http://schemas.openxmlformats.org/officeDocument/2006/relationships/tags" Target="../tags/tag208.xml"/><Relationship Id="rId4" Type="http://schemas.openxmlformats.org/officeDocument/2006/relationships/tags" Target="../tags/tag207.xml"/><Relationship Id="rId3" Type="http://schemas.openxmlformats.org/officeDocument/2006/relationships/tags" Target="../tags/tag206.xml"/><Relationship Id="rId2" Type="http://schemas.openxmlformats.org/officeDocument/2006/relationships/tags" Target="../tags/tag205.xml"/><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8" Type="http://schemas.openxmlformats.org/officeDocument/2006/relationships/tags" Target="../tags/tag215.xml"/><Relationship Id="rId7" Type="http://schemas.openxmlformats.org/officeDocument/2006/relationships/tags" Target="../tags/tag214.xml"/><Relationship Id="rId6" Type="http://schemas.openxmlformats.org/officeDocument/2006/relationships/tags" Target="../tags/tag213.xml"/><Relationship Id="rId5" Type="http://schemas.openxmlformats.org/officeDocument/2006/relationships/image" Target="../media/image2.png"/><Relationship Id="rId4" Type="http://schemas.openxmlformats.org/officeDocument/2006/relationships/tags" Target="../tags/tag212.xml"/><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9" Type="http://schemas.openxmlformats.org/officeDocument/2006/relationships/tags" Target="../tags/tag222.xml"/><Relationship Id="rId8" Type="http://schemas.openxmlformats.org/officeDocument/2006/relationships/tags" Target="../tags/tag221.xml"/><Relationship Id="rId7" Type="http://schemas.openxmlformats.org/officeDocument/2006/relationships/tags" Target="../tags/tag220.xml"/><Relationship Id="rId6" Type="http://schemas.openxmlformats.org/officeDocument/2006/relationships/tags" Target="../tags/tag219.xml"/><Relationship Id="rId5" Type="http://schemas.openxmlformats.org/officeDocument/2006/relationships/tags" Target="../tags/tag218.xml"/><Relationship Id="rId4" Type="http://schemas.openxmlformats.org/officeDocument/2006/relationships/image" Target="../media/image3.png"/><Relationship Id="rId3" Type="http://schemas.openxmlformats.org/officeDocument/2006/relationships/tags" Target="../tags/tag217.xml"/><Relationship Id="rId2" Type="http://schemas.openxmlformats.org/officeDocument/2006/relationships/tags" Target="../tags/tag216.xml"/><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7" Type="http://schemas.openxmlformats.org/officeDocument/2006/relationships/tags" Target="../tags/tag228.xml"/><Relationship Id="rId6" Type="http://schemas.openxmlformats.org/officeDocument/2006/relationships/tags" Target="../tags/tag227.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9" Type="http://schemas.openxmlformats.org/officeDocument/2006/relationships/tags" Target="../tags/tag236.xml"/><Relationship Id="rId8" Type="http://schemas.openxmlformats.org/officeDocument/2006/relationships/tags" Target="../tags/tag235.xml"/><Relationship Id="rId7" Type="http://schemas.openxmlformats.org/officeDocument/2006/relationships/tags" Target="../tags/tag234.xml"/><Relationship Id="rId6" Type="http://schemas.openxmlformats.org/officeDocument/2006/relationships/tags" Target="../tags/tag233.xml"/><Relationship Id="rId5" Type="http://schemas.openxmlformats.org/officeDocument/2006/relationships/tags" Target="../tags/tag232.xml"/><Relationship Id="rId4" Type="http://schemas.openxmlformats.org/officeDocument/2006/relationships/tags" Target="../tags/tag231.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5" Type="http://schemas.openxmlformats.org/officeDocument/2006/relationships/tags" Target="../tags/tag240.xml"/><Relationship Id="rId4" Type="http://schemas.openxmlformats.org/officeDocument/2006/relationships/tags" Target="../tags/tag239.xml"/><Relationship Id="rId3" Type="http://schemas.openxmlformats.org/officeDocument/2006/relationships/tags" Target="../tags/tag238.xml"/><Relationship Id="rId2" Type="http://schemas.openxmlformats.org/officeDocument/2006/relationships/tags" Target="../tags/tag237.xml"/><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4" Type="http://schemas.openxmlformats.org/officeDocument/2006/relationships/tags" Target="../tags/tag243.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5" Type="http://schemas.openxmlformats.org/officeDocument/2006/relationships/tags" Target="../tags/tag247.xml"/><Relationship Id="rId4" Type="http://schemas.openxmlformats.org/officeDocument/2006/relationships/tags" Target="../tags/tag246.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6" Type="http://schemas.openxmlformats.org/officeDocument/2006/relationships/tags" Target="../tags/tag25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9" Type="http://schemas.openxmlformats.org/officeDocument/2006/relationships/tags" Target="../tags/tag259.xml"/><Relationship Id="rId8" Type="http://schemas.openxmlformats.org/officeDocument/2006/relationships/tags" Target="../tags/tag258.xml"/><Relationship Id="rId7" Type="http://schemas.openxmlformats.org/officeDocument/2006/relationships/tags" Target="../tags/tag257.xml"/><Relationship Id="rId6" Type="http://schemas.openxmlformats.org/officeDocument/2006/relationships/tags" Target="../tags/tag256.xml"/><Relationship Id="rId5" Type="http://schemas.openxmlformats.org/officeDocument/2006/relationships/tags" Target="../tags/tag255.xml"/><Relationship Id="rId4" Type="http://schemas.openxmlformats.org/officeDocument/2006/relationships/image" Target="../media/image4.png"/><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任意多边形: 形状 7"/>
          <p:cNvSpPr/>
          <p:nvPr userDrawn="1">
            <p:custDataLst>
              <p:tags r:id="rId2"/>
            </p:custDataLst>
          </p:nvPr>
        </p:nvSpPr>
        <p:spPr>
          <a:xfrm>
            <a:off x="6055961" y="826274"/>
            <a:ext cx="5909293" cy="5793934"/>
          </a:xfrm>
          <a:custGeom>
            <a:avLst/>
            <a:gdLst>
              <a:gd name="connsiteX0" fmla="*/ 3879682 w 5909293"/>
              <a:gd name="connsiteY0" fmla="*/ 175 h 5793934"/>
              <a:gd name="connsiteX1" fmla="*/ 4334567 w 5909293"/>
              <a:gd name="connsiteY1" fmla="*/ 60453 h 5793934"/>
              <a:gd name="connsiteX2" fmla="*/ 5246308 w 5909293"/>
              <a:gd name="connsiteY2" fmla="*/ 1122598 h 5793934"/>
              <a:gd name="connsiteX3" fmla="*/ 5872742 w 5909293"/>
              <a:gd name="connsiteY3" fmla="*/ 3288868 h 5793934"/>
              <a:gd name="connsiteX4" fmla="*/ 5819651 w 5909293"/>
              <a:gd name="connsiteY4" fmla="*/ 4125030 h 5793934"/>
              <a:gd name="connsiteX5" fmla="*/ 5157837 w 5909293"/>
              <a:gd name="connsiteY5" fmla="*/ 4912778 h 5793934"/>
              <a:gd name="connsiteX6" fmla="*/ 3379536 w 5909293"/>
              <a:gd name="connsiteY6" fmla="*/ 5735681 h 5793934"/>
              <a:gd name="connsiteX7" fmla="*/ 2078353 w 5909293"/>
              <a:gd name="connsiteY7" fmla="*/ 5726438 h 5793934"/>
              <a:gd name="connsiteX8" fmla="*/ 1489530 w 5909293"/>
              <a:gd name="connsiteY8" fmla="*/ 5363600 h 5793934"/>
              <a:gd name="connsiteX9" fmla="*/ 1035251 w 5909293"/>
              <a:gd name="connsiteY9" fmla="*/ 4220617 h 5793934"/>
              <a:gd name="connsiteX10" fmla="*/ 602247 w 5909293"/>
              <a:gd name="connsiteY10" fmla="*/ 3634929 h 5793934"/>
              <a:gd name="connsiteX11" fmla="*/ 169546 w 5909293"/>
              <a:gd name="connsiteY11" fmla="*/ 2942699 h 5793934"/>
              <a:gd name="connsiteX12" fmla="*/ 652478 w 5909293"/>
              <a:gd name="connsiteY12" fmla="*/ 842508 h 5793934"/>
              <a:gd name="connsiteX13" fmla="*/ 1316613 w 5909293"/>
              <a:gd name="connsiteY13" fmla="*/ 445895 h 5793934"/>
              <a:gd name="connsiteX14" fmla="*/ 1375567 w 5909293"/>
              <a:gd name="connsiteY14" fmla="*/ 424437 h 5793934"/>
              <a:gd name="connsiteX15" fmla="*/ 3408460 w 5909293"/>
              <a:gd name="connsiteY15" fmla="*/ 39296 h 5793934"/>
              <a:gd name="connsiteX16" fmla="*/ 3879682 w 5909293"/>
              <a:gd name="connsiteY16" fmla="*/ 175 h 579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9293" h="5793934">
                <a:moveTo>
                  <a:pt x="3879682" y="175"/>
                </a:moveTo>
                <a:cubicBezTo>
                  <a:pt x="4036099" y="-1809"/>
                  <a:pt x="4189792" y="12773"/>
                  <a:pt x="4334567" y="60453"/>
                </a:cubicBezTo>
                <a:cubicBezTo>
                  <a:pt x="4813657" y="215756"/>
                  <a:pt x="5066087" y="681130"/>
                  <a:pt x="5246308" y="1122598"/>
                </a:cubicBezTo>
                <a:cubicBezTo>
                  <a:pt x="5530593" y="1818660"/>
                  <a:pt x="5740779" y="2546018"/>
                  <a:pt x="5872742" y="3288868"/>
                </a:cubicBezTo>
                <a:cubicBezTo>
                  <a:pt x="5918136" y="3538857"/>
                  <a:pt x="5941127" y="3794404"/>
                  <a:pt x="5819651" y="4125030"/>
                </a:cubicBezTo>
                <a:cubicBezTo>
                  <a:pt x="5698175" y="4455657"/>
                  <a:pt x="5555500" y="4602769"/>
                  <a:pt x="5157837" y="4912778"/>
                </a:cubicBezTo>
                <a:cubicBezTo>
                  <a:pt x="4760174" y="5222787"/>
                  <a:pt x="3749504" y="5653807"/>
                  <a:pt x="3379536" y="5735681"/>
                </a:cubicBezTo>
                <a:cubicBezTo>
                  <a:pt x="3009569" y="5817556"/>
                  <a:pt x="2330918" y="5811898"/>
                  <a:pt x="2078353" y="5726438"/>
                </a:cubicBezTo>
                <a:cubicBezTo>
                  <a:pt x="1825789" y="5640979"/>
                  <a:pt x="1633575" y="5511056"/>
                  <a:pt x="1489530" y="5363600"/>
                </a:cubicBezTo>
                <a:cubicBezTo>
                  <a:pt x="1194462" y="5065173"/>
                  <a:pt x="1220104" y="4592041"/>
                  <a:pt x="1035251" y="4220617"/>
                </a:cubicBezTo>
                <a:cubicBezTo>
                  <a:pt x="929927" y="4002824"/>
                  <a:pt x="753122" y="3825759"/>
                  <a:pt x="602247" y="3634929"/>
                </a:cubicBezTo>
                <a:cubicBezTo>
                  <a:pt x="430739" y="3418728"/>
                  <a:pt x="291908" y="3187171"/>
                  <a:pt x="169546" y="2942699"/>
                </a:cubicBezTo>
                <a:cubicBezTo>
                  <a:pt x="-176217" y="2249976"/>
                  <a:pt x="17688" y="1398039"/>
                  <a:pt x="652478" y="842508"/>
                </a:cubicBezTo>
                <a:cubicBezTo>
                  <a:pt x="844971" y="671207"/>
                  <a:pt x="1070014" y="535650"/>
                  <a:pt x="1316613" y="445895"/>
                </a:cubicBezTo>
                <a:cubicBezTo>
                  <a:pt x="1336025" y="438830"/>
                  <a:pt x="1354717" y="432026"/>
                  <a:pt x="1375567" y="424437"/>
                </a:cubicBezTo>
                <a:cubicBezTo>
                  <a:pt x="2029851" y="208795"/>
                  <a:pt x="2725822" y="123350"/>
                  <a:pt x="3408460" y="39296"/>
                </a:cubicBezTo>
                <a:cubicBezTo>
                  <a:pt x="3564127" y="20711"/>
                  <a:pt x="3723266" y="2160"/>
                  <a:pt x="3879682" y="175"/>
                </a:cubicBezTo>
                <a:close/>
              </a:path>
            </a:pathLst>
          </a:custGeom>
          <a:solidFill>
            <a:schemeClr val="accent1">
              <a:alpha val="20000"/>
            </a:schemeClr>
          </a:solidFill>
          <a:ln>
            <a:noFill/>
          </a:ln>
        </p:spPr>
        <p:txBody>
          <a:bodyPr vert="horz" wrap="square" lIns="91440" tIns="45720" rIns="91440" bIns="45720" numCol="1" anchor="t" anchorCtr="0" compatLnSpc="1"/>
          <a:lstStyle/>
          <a:p>
            <a:pPr lvl="0"/>
            <a:endParaRPr lang="zh-CN" altLang="en-US">
              <a:solidFill>
                <a:schemeClr val="tx1"/>
              </a:solidFill>
            </a:endParaRPr>
          </a:p>
        </p:txBody>
      </p:sp>
      <p:pic>
        <p:nvPicPr>
          <p:cNvPr id="27" name="图片 26" descr="无人机5资源 1@600x-8"/>
          <p:cNvPicPr>
            <a:picLocks noChangeAspect="1"/>
          </p:cNvPicPr>
          <p:nvPr>
            <p:custDataLst>
              <p:tags r:id="rId3"/>
            </p:custDataLst>
          </p:nvPr>
        </p:nvPicPr>
        <p:blipFill>
          <a:blip r:embed="rId4"/>
          <a:stretch>
            <a:fillRect/>
          </a:stretch>
        </p:blipFill>
        <p:spPr>
          <a:xfrm>
            <a:off x="5434330" y="1677670"/>
            <a:ext cx="6643370" cy="5180330"/>
          </a:xfrm>
          <a:prstGeom prst="rect">
            <a:avLst/>
          </a:prstGeom>
        </p:spPr>
      </p:pic>
      <p:sp>
        <p:nvSpPr>
          <p:cNvPr id="2" name="标题 1"/>
          <p:cNvSpPr>
            <a:spLocks noGrp="1"/>
          </p:cNvSpPr>
          <p:nvPr>
            <p:ph type="ctrTitle" hasCustomPrompt="1"/>
            <p:custDataLst>
              <p:tags r:id="rId5"/>
            </p:custDataLst>
          </p:nvPr>
        </p:nvSpPr>
        <p:spPr>
          <a:xfrm>
            <a:off x="702945" y="1304926"/>
            <a:ext cx="5393055" cy="2152650"/>
          </a:xfrm>
        </p:spPr>
        <p:txBody>
          <a:bodyPr wrap="square" anchor="b" anchorCtr="0">
            <a:normAutofit/>
          </a:bodyPr>
          <a:lstStyle>
            <a:lvl1pPr algn="l">
              <a:lnSpc>
                <a:spcPct val="100000"/>
              </a:lnSpc>
              <a:defRPr sz="5400">
                <a:solidFill>
                  <a:schemeClr val="accent1"/>
                </a:solidFill>
              </a:defRPr>
            </a:lvl1pPr>
          </a:lstStyle>
          <a:p>
            <a:r>
              <a:rPr lang="zh-CN" altLang="en-US" dirty="0"/>
              <a:t>编辑母版标题</a:t>
            </a:r>
            <a:endParaRPr lang="zh-CN" altLang="en-US" dirty="0"/>
          </a:p>
        </p:txBody>
      </p:sp>
      <p:sp>
        <p:nvSpPr>
          <p:cNvPr id="24" name="文本占位符 23"/>
          <p:cNvSpPr>
            <a:spLocks noGrp="1"/>
          </p:cNvSpPr>
          <p:nvPr>
            <p:ph type="body" sz="quarter" idx="17" hasCustomPrompt="1"/>
            <p:custDataLst>
              <p:tags r:id="rId6"/>
            </p:custDataLst>
          </p:nvPr>
        </p:nvSpPr>
        <p:spPr>
          <a:xfrm>
            <a:off x="701675" y="3740150"/>
            <a:ext cx="2880995" cy="58039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800" b="0">
                <a:solidFill>
                  <a:schemeClr val="lt1">
                    <a:lumMod val="100000"/>
                  </a:schemeClr>
                </a:solidFill>
              </a:defRPr>
            </a:lvl1pPr>
          </a:lstStyle>
          <a:p>
            <a:r>
              <a:rPr lang="zh-CN" altLang="en-US" dirty="0"/>
              <a:t>汇报人：</a:t>
            </a:r>
            <a:r>
              <a:rPr lang="en-US" altLang="zh-CN" dirty="0"/>
              <a:t>WPS</a:t>
            </a:r>
            <a:endParaRPr lang="zh-CN" altLang="en-US" dirty="0"/>
          </a:p>
        </p:txBody>
      </p:sp>
      <p:sp>
        <p:nvSpPr>
          <p:cNvPr id="7" name="日期占位符 6"/>
          <p:cNvSpPr>
            <a:spLocks noGrp="1"/>
          </p:cNvSpPr>
          <p:nvPr>
            <p:ph type="dt" sz="half" idx="18"/>
            <p:custDataLst>
              <p:tags r:id="rId7"/>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9"/>
            <p:custDataLst>
              <p:tags r:id="rId8"/>
            </p:custDataLst>
          </p:nvPr>
        </p:nvSpPr>
        <p:spPr/>
        <p:txBody>
          <a:bodyPr/>
          <a:lstStyle/>
          <a:p>
            <a:endParaRPr lang="zh-CN" altLang="en-US"/>
          </a:p>
        </p:txBody>
      </p:sp>
      <p:sp>
        <p:nvSpPr>
          <p:cNvPr id="10" name="灯片编号占位符 9"/>
          <p:cNvSpPr>
            <a:spLocks noGrp="1"/>
          </p:cNvSpPr>
          <p:nvPr>
            <p:ph type="sldNum" sz="quarter" idx="20"/>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325" y="1276350"/>
            <a:ext cx="10799475" cy="4901565"/>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标题 6"/>
          <p:cNvSpPr>
            <a:spLocks noGrp="1"/>
          </p:cNvSpPr>
          <p:nvPr>
            <p:ph type="title"/>
            <p:custDataLst>
              <p:tags r:id="rId3"/>
            </p:custDataLst>
          </p:nvPr>
        </p:nvSpPr>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j-cs"/>
              </a:defRPr>
            </a:lvl1pPr>
          </a:lstStyle>
          <a:p>
            <a:pPr lvl="0"/>
            <a:r>
              <a:rPr>
                <a:sym typeface="+mn-ea"/>
              </a:rPr>
              <a:t>单击此处编辑母版标题样式</a:t>
            </a:r>
            <a:endParaRPr>
              <a:sym typeface="+mn-ea"/>
            </a:endParaRPr>
          </a:p>
        </p:txBody>
      </p:sp>
      <p:sp>
        <p:nvSpPr>
          <p:cNvPr id="11" name="日期占位符 10"/>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dirty="0"/>
          </a:p>
        </p:txBody>
      </p:sp>
      <p:sp>
        <p:nvSpPr>
          <p:cNvPr id="12" name="页脚占位符 11"/>
          <p:cNvSpPr>
            <a:spLocks noGrp="1"/>
          </p:cNvSpPr>
          <p:nvPr>
            <p:ph type="ftr" sz="quarter" idx="11"/>
            <p:custDataLst>
              <p:tags r:id="rId5"/>
            </p:custDataLst>
          </p:nvPr>
        </p:nvSpPr>
        <p:spPr/>
        <p:txBody>
          <a:bodyPr/>
          <a:lstStyle/>
          <a:p>
            <a:endParaRPr lang="zh-CN" altLang="en-US"/>
          </a:p>
        </p:txBody>
      </p:sp>
      <p:sp>
        <p:nvSpPr>
          <p:cNvPr id="13" name="灯片编号占位符 12"/>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Freeform 6"/>
          <p:cNvSpPr/>
          <p:nvPr>
            <p:custDataLst>
              <p:tags r:id="rId2"/>
            </p:custDataLst>
          </p:nvPr>
        </p:nvSpPr>
        <p:spPr bwMode="auto">
          <a:xfrm>
            <a:off x="837565" y="3313430"/>
            <a:ext cx="3971925" cy="3523615"/>
          </a:xfrm>
          <a:custGeom>
            <a:avLst/>
            <a:gdLst>
              <a:gd name="T0" fmla="*/ 1557 w 2458"/>
              <a:gd name="T1" fmla="*/ 0 h 2180"/>
              <a:gd name="T2" fmla="*/ 1529 w 2458"/>
              <a:gd name="T3" fmla="*/ 0 h 2180"/>
              <a:gd name="T4" fmla="*/ 618 w 2458"/>
              <a:gd name="T5" fmla="*/ 140 h 2180"/>
              <a:gd name="T6" fmla="*/ 233 w 2458"/>
              <a:gd name="T7" fmla="*/ 281 h 2180"/>
              <a:gd name="T8" fmla="*/ 13 w 2458"/>
              <a:gd name="T9" fmla="*/ 831 h 2180"/>
              <a:gd name="T10" fmla="*/ 81 w 2458"/>
              <a:gd name="T11" fmla="*/ 1775 h 2180"/>
              <a:gd name="T12" fmla="*/ 215 w 2458"/>
              <a:gd name="T13" fmla="*/ 2066 h 2180"/>
              <a:gd name="T14" fmla="*/ 645 w 2458"/>
              <a:gd name="T15" fmla="*/ 2180 h 2180"/>
              <a:gd name="T16" fmla="*/ 1805 w 2458"/>
              <a:gd name="T17" fmla="*/ 2180 h 2180"/>
              <a:gd name="T18" fmla="*/ 2036 w 2458"/>
              <a:gd name="T19" fmla="*/ 2135 h 2180"/>
              <a:gd name="T20" fmla="*/ 2235 w 2458"/>
              <a:gd name="T21" fmla="*/ 1964 h 2180"/>
              <a:gd name="T22" fmla="*/ 2251 w 2458"/>
              <a:gd name="T23" fmla="*/ 1448 h 2180"/>
              <a:gd name="T24" fmla="*/ 2343 w 2458"/>
              <a:gd name="T25" fmla="*/ 1155 h 2180"/>
              <a:gd name="T26" fmla="*/ 2419 w 2458"/>
              <a:gd name="T27" fmla="*/ 820 h 2180"/>
              <a:gd name="T28" fmla="*/ 1896 w 2458"/>
              <a:gd name="T29" fmla="*/ 61 h 2180"/>
              <a:gd name="T30" fmla="*/ 1557 w 2458"/>
              <a:gd name="T31"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8" h="2180">
                <a:moveTo>
                  <a:pt x="1557" y="0"/>
                </a:moveTo>
                <a:cubicBezTo>
                  <a:pt x="1548" y="0"/>
                  <a:pt x="1539" y="0"/>
                  <a:pt x="1529" y="0"/>
                </a:cubicBezTo>
                <a:cubicBezTo>
                  <a:pt x="1222" y="9"/>
                  <a:pt x="917" y="75"/>
                  <a:pt x="618" y="140"/>
                </a:cubicBezTo>
                <a:cubicBezTo>
                  <a:pt x="482" y="170"/>
                  <a:pt x="340" y="202"/>
                  <a:pt x="233" y="281"/>
                </a:cubicBezTo>
                <a:cubicBezTo>
                  <a:pt x="56" y="411"/>
                  <a:pt x="21" y="631"/>
                  <a:pt x="13" y="831"/>
                </a:cubicBezTo>
                <a:cubicBezTo>
                  <a:pt x="0" y="1146"/>
                  <a:pt x="23" y="1463"/>
                  <a:pt x="81" y="1775"/>
                </a:cubicBezTo>
                <a:cubicBezTo>
                  <a:pt x="100" y="1880"/>
                  <a:pt x="128" y="1991"/>
                  <a:pt x="215" y="2066"/>
                </a:cubicBezTo>
                <a:cubicBezTo>
                  <a:pt x="323" y="2159"/>
                  <a:pt x="491" y="2172"/>
                  <a:pt x="645" y="2180"/>
                </a:cubicBezTo>
                <a:cubicBezTo>
                  <a:pt x="1805" y="2180"/>
                  <a:pt x="1805" y="2180"/>
                  <a:pt x="1805" y="2180"/>
                </a:cubicBezTo>
                <a:cubicBezTo>
                  <a:pt x="1884" y="2180"/>
                  <a:pt x="1963" y="2165"/>
                  <a:pt x="2036" y="2135"/>
                </a:cubicBezTo>
                <a:cubicBezTo>
                  <a:pt x="2124" y="2098"/>
                  <a:pt x="2197" y="2043"/>
                  <a:pt x="2235" y="1964"/>
                </a:cubicBezTo>
                <a:cubicBezTo>
                  <a:pt x="2313" y="1804"/>
                  <a:pt x="2230" y="1621"/>
                  <a:pt x="2251" y="1448"/>
                </a:cubicBezTo>
                <a:cubicBezTo>
                  <a:pt x="2262" y="1347"/>
                  <a:pt x="2309" y="1252"/>
                  <a:pt x="2343" y="1155"/>
                </a:cubicBezTo>
                <a:cubicBezTo>
                  <a:pt x="2382" y="1045"/>
                  <a:pt x="2405" y="934"/>
                  <a:pt x="2419" y="820"/>
                </a:cubicBezTo>
                <a:cubicBezTo>
                  <a:pt x="2458" y="497"/>
                  <a:pt x="2247" y="189"/>
                  <a:pt x="1896" y="61"/>
                </a:cubicBezTo>
                <a:cubicBezTo>
                  <a:pt x="1789" y="21"/>
                  <a:pt x="1674" y="0"/>
                  <a:pt x="1557" y="0"/>
                </a:cubicBezTo>
              </a:path>
            </a:pathLst>
          </a:custGeom>
          <a:solidFill>
            <a:schemeClr val="accent1">
              <a:alpha val="1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2" name="标题 1"/>
          <p:cNvSpPr>
            <a:spLocks noGrp="1"/>
          </p:cNvSpPr>
          <p:nvPr>
            <p:ph type="title" hasCustomPrompt="1"/>
            <p:custDataLst>
              <p:tags r:id="rId3"/>
            </p:custDataLst>
          </p:nvPr>
        </p:nvSpPr>
        <p:spPr>
          <a:xfrm>
            <a:off x="837565" y="565150"/>
            <a:ext cx="2129790" cy="1081405"/>
          </a:xfrm>
        </p:spPr>
        <p:txBody>
          <a:bodyPr wrap="square" anchor="ctr" anchorCtr="0">
            <a:normAutofit/>
          </a:bodyPr>
          <a:lstStyle>
            <a:lvl1pPr algn="l">
              <a:defRPr sz="4800">
                <a:solidFill>
                  <a:schemeClr val="accent1"/>
                </a:solidFill>
              </a:defRPr>
            </a:lvl1pPr>
          </a:lstStyle>
          <a:p>
            <a:r>
              <a:rPr lang="zh-CN" altLang="en-US" dirty="0"/>
              <a:t>标题</a:t>
            </a:r>
            <a:endParaRPr lang="zh-CN" altLang="en-US" dirty="0"/>
          </a:p>
        </p:txBody>
      </p:sp>
      <p:pic>
        <p:nvPicPr>
          <p:cNvPr id="5" name="图片 4"/>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31250" r="27352"/>
          <a:stretch>
            <a:fillRect/>
          </a:stretch>
        </p:blipFill>
        <p:spPr>
          <a:xfrm>
            <a:off x="1198245" y="2017395"/>
            <a:ext cx="3556000" cy="4831715"/>
          </a:xfrm>
          <a:prstGeom prst="rect">
            <a:avLst/>
          </a:prstGeom>
        </p:spPr>
      </p:pic>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10" name="灯片编号占位符 9"/>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 name="Freeform 6"/>
          <p:cNvSpPr/>
          <p:nvPr userDrawn="1">
            <p:custDataLst>
              <p:tags r:id="rId2"/>
            </p:custDataLst>
          </p:nvPr>
        </p:nvSpPr>
        <p:spPr bwMode="auto">
          <a:xfrm rot="6240000" flipH="1">
            <a:off x="1155700" y="2376170"/>
            <a:ext cx="2943225" cy="3514725"/>
          </a:xfrm>
          <a:custGeom>
            <a:avLst/>
            <a:gdLst>
              <a:gd name="connsiteX0" fmla="*/ 4417 w 6611"/>
              <a:gd name="connsiteY0" fmla="*/ 31 h 6706"/>
              <a:gd name="connsiteX1" fmla="*/ 3525 w 6611"/>
              <a:gd name="connsiteY1" fmla="*/ 35 h 6706"/>
              <a:gd name="connsiteX2" fmla="*/ 1943 w 6611"/>
              <a:gd name="connsiteY2" fmla="*/ 444 h 6706"/>
              <a:gd name="connsiteX3" fmla="*/ 850 w 6611"/>
              <a:gd name="connsiteY3" fmla="*/ 1131 h 6706"/>
              <a:gd name="connsiteX4" fmla="*/ 7 w 6611"/>
              <a:gd name="connsiteY4" fmla="*/ 2491 h 6706"/>
              <a:gd name="connsiteX5" fmla="*/ 211 w 6611"/>
              <a:gd name="connsiteY5" fmla="*/ 4826 h 6706"/>
              <a:gd name="connsiteX6" fmla="*/ 752 w 6611"/>
              <a:gd name="connsiteY6" fmla="*/ 5937 h 6706"/>
              <a:gd name="connsiteX7" fmla="*/ 1926 w 6611"/>
              <a:gd name="connsiteY7" fmla="*/ 6575 h 6706"/>
              <a:gd name="connsiteX8" fmla="*/ 4060 w 6611"/>
              <a:gd name="connsiteY8" fmla="*/ 6611 h 6706"/>
              <a:gd name="connsiteX9" fmla="*/ 5547 w 6611"/>
              <a:gd name="connsiteY9" fmla="*/ 5965 h 6706"/>
              <a:gd name="connsiteX10" fmla="*/ 6120 w 6611"/>
              <a:gd name="connsiteY10" fmla="*/ 5119 h 6706"/>
              <a:gd name="connsiteX11" fmla="*/ 6193 w 6611"/>
              <a:gd name="connsiteY11" fmla="*/ 4057 h 6706"/>
              <a:gd name="connsiteX12" fmla="*/ 6398 w 6611"/>
              <a:gd name="connsiteY12" fmla="*/ 3222 h 6706"/>
              <a:gd name="connsiteX13" fmla="*/ 6599 w 6611"/>
              <a:gd name="connsiteY13" fmla="*/ 2281 h 6706"/>
              <a:gd name="connsiteX14" fmla="*/ 5278 w 6611"/>
              <a:gd name="connsiteY14" fmla="*/ 246 h 6706"/>
              <a:gd name="connsiteX15" fmla="*/ 4417 w 6611"/>
              <a:gd name="connsiteY15" fmla="*/ 31 h 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0" t="0" r="r" b="b"/>
            <a:pathLst>
              <a:path w="6612" h="6706">
                <a:moveTo>
                  <a:pt x="4417" y="31"/>
                </a:moveTo>
                <a:cubicBezTo>
                  <a:pt x="4275" y="12"/>
                  <a:pt x="4045" y="-31"/>
                  <a:pt x="3525" y="35"/>
                </a:cubicBezTo>
                <a:cubicBezTo>
                  <a:pt x="3006" y="101"/>
                  <a:pt x="2368" y="252"/>
                  <a:pt x="1943" y="444"/>
                </a:cubicBezTo>
                <a:cubicBezTo>
                  <a:pt x="1518" y="636"/>
                  <a:pt x="1206" y="810"/>
                  <a:pt x="850" y="1131"/>
                </a:cubicBezTo>
                <a:cubicBezTo>
                  <a:pt x="494" y="1452"/>
                  <a:pt x="28" y="1938"/>
                  <a:pt x="7" y="2491"/>
                </a:cubicBezTo>
                <a:cubicBezTo>
                  <a:pt x="-27" y="3362"/>
                  <a:pt x="58" y="4271"/>
                  <a:pt x="211" y="4826"/>
                </a:cubicBezTo>
                <a:cubicBezTo>
                  <a:pt x="364" y="5381"/>
                  <a:pt x="482" y="5677"/>
                  <a:pt x="752" y="5937"/>
                </a:cubicBezTo>
                <a:cubicBezTo>
                  <a:pt x="1022" y="6197"/>
                  <a:pt x="1328" y="6417"/>
                  <a:pt x="1926" y="6575"/>
                </a:cubicBezTo>
                <a:cubicBezTo>
                  <a:pt x="2524" y="6733"/>
                  <a:pt x="3366" y="6751"/>
                  <a:pt x="4060" y="6611"/>
                </a:cubicBezTo>
                <a:cubicBezTo>
                  <a:pt x="4755" y="6471"/>
                  <a:pt x="5352" y="6115"/>
                  <a:pt x="5547" y="5965"/>
                </a:cubicBezTo>
                <a:cubicBezTo>
                  <a:pt x="5742" y="5815"/>
                  <a:pt x="6019" y="5562"/>
                  <a:pt x="6120" y="5119"/>
                </a:cubicBezTo>
                <a:cubicBezTo>
                  <a:pt x="6221" y="4677"/>
                  <a:pt x="6140" y="4535"/>
                  <a:pt x="6193" y="4057"/>
                </a:cubicBezTo>
                <a:cubicBezTo>
                  <a:pt x="6221" y="3778"/>
                  <a:pt x="6310" y="3490"/>
                  <a:pt x="6398" y="3222"/>
                </a:cubicBezTo>
                <a:cubicBezTo>
                  <a:pt x="6538" y="2812"/>
                  <a:pt x="6563" y="2596"/>
                  <a:pt x="6599" y="2281"/>
                </a:cubicBezTo>
                <a:cubicBezTo>
                  <a:pt x="6700" y="1390"/>
                  <a:pt x="6184" y="599"/>
                  <a:pt x="5278" y="246"/>
                </a:cubicBezTo>
                <a:cubicBezTo>
                  <a:pt x="5003" y="136"/>
                  <a:pt x="4559" y="50"/>
                  <a:pt x="4417" y="31"/>
                </a:cubicBezTo>
              </a:path>
            </a:pathLst>
          </a:custGeom>
          <a:solidFill>
            <a:schemeClr val="accent1">
              <a:alpha val="20000"/>
            </a:schemeClr>
          </a:solid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pic>
        <p:nvPicPr>
          <p:cNvPr id="7" name="图片 6" descr="D:\工作文件\临时素材\无人机5资源-1@600x-8.png无人机5资源-1@600x-8"/>
          <p:cNvPicPr>
            <a:picLocks noChangeAspect="1"/>
          </p:cNvPicPr>
          <p:nvPr userDrawn="1">
            <p:custDataLst>
              <p:tags r:id="rId3"/>
            </p:custDataLst>
          </p:nvPr>
        </p:nvPicPr>
        <p:blipFill>
          <a:blip r:embed="rId4"/>
          <a:srcRect l="150" r="150"/>
          <a:stretch>
            <a:fillRect/>
          </a:stretch>
        </p:blipFill>
        <p:spPr>
          <a:xfrm>
            <a:off x="869950" y="1550035"/>
            <a:ext cx="3757930" cy="3262630"/>
          </a:xfrm>
          <a:prstGeom prst="rect">
            <a:avLst/>
          </a:prstGeom>
        </p:spPr>
      </p:pic>
      <p:sp>
        <p:nvSpPr>
          <p:cNvPr id="2" name="标题 1"/>
          <p:cNvSpPr>
            <a:spLocks noGrp="1"/>
          </p:cNvSpPr>
          <p:nvPr>
            <p:ph type="title" hasCustomPrompt="1"/>
            <p:custDataLst>
              <p:tags r:id="rId5"/>
            </p:custDataLst>
          </p:nvPr>
        </p:nvSpPr>
        <p:spPr>
          <a:xfrm>
            <a:off x="5461000" y="3408045"/>
            <a:ext cx="5892800" cy="1761490"/>
          </a:xfrm>
        </p:spPr>
        <p:txBody>
          <a:bodyPr wrap="square" lIns="0" tIns="0" rIns="0" bIns="0" anchor="t" anchorCtr="0">
            <a:normAutofit/>
          </a:bodyPr>
          <a:lstStyle>
            <a:lvl1pPr algn="l">
              <a:defRPr sz="4400">
                <a:solidFill>
                  <a:schemeClr val="accent1"/>
                </a:solidFill>
              </a:defRPr>
            </a:lvl1pPr>
          </a:lstStyle>
          <a:p>
            <a:r>
              <a:rPr lang="zh-CN" altLang="en-US" dirty="0"/>
              <a:t>单击编辑母版标题</a:t>
            </a:r>
            <a:endParaRPr lang="zh-CN" altLang="en-US" dirty="0"/>
          </a:p>
        </p:txBody>
      </p:sp>
      <p:sp>
        <p:nvSpPr>
          <p:cNvPr id="8" name="文本占位符 7"/>
          <p:cNvSpPr>
            <a:spLocks noGrp="1"/>
          </p:cNvSpPr>
          <p:nvPr>
            <p:ph type="body" sz="quarter" idx="13" hasCustomPrompt="1"/>
            <p:custDataLst>
              <p:tags r:id="rId6"/>
            </p:custDataLst>
          </p:nvPr>
        </p:nvSpPr>
        <p:spPr>
          <a:xfrm>
            <a:off x="5461000" y="2364740"/>
            <a:ext cx="5892800" cy="960120"/>
          </a:xfrm>
          <a:prstGeom prst="roundRect">
            <a:avLst>
              <a:gd name="adj" fmla="val 0"/>
            </a:avLst>
          </a:prstGeom>
          <a:noFill/>
        </p:spPr>
        <p:txBody>
          <a:bodyPr wrap="square" anchor="b" anchorCtr="0">
            <a:noAutofit/>
          </a:bodyPr>
          <a:lstStyle>
            <a:lvl1pPr marL="0" indent="0" algn="l" eaLnBrk="1" fontAlgn="auto" latinLnBrk="0" hangingPunct="1">
              <a:lnSpc>
                <a:spcPct val="100000"/>
              </a:lnSpc>
              <a:spcBef>
                <a:spcPts val="0"/>
              </a:spcBef>
              <a:buNone/>
              <a:defRPr sz="4800" b="1" u="none" strike="noStrike" kern="1200" cap="none" spc="100" normalizeH="0">
                <a:solidFill>
                  <a:schemeClr val="accent1"/>
                </a:solidFill>
                <a:uFillTx/>
                <a:latin typeface="+mj-ea"/>
                <a:ea typeface="+mj-ea"/>
              </a:defRPr>
            </a:lvl1pPr>
          </a:lstStyle>
          <a:p>
            <a:pPr lvl="0"/>
            <a:r>
              <a:rPr lang="zh-CN" altLang="en-US" dirty="0"/>
              <a:t>编号</a:t>
            </a:r>
            <a:endParaRPr lang="zh-CN" altLang="en-US" dirty="0"/>
          </a:p>
        </p:txBody>
      </p:sp>
      <p:sp>
        <p:nvSpPr>
          <p:cNvPr id="12" name="日期占位符 11"/>
          <p:cNvSpPr>
            <a:spLocks noGrp="1"/>
          </p:cNvSpPr>
          <p:nvPr>
            <p:ph type="dt" sz="half" idx="14"/>
            <p:custDataLst>
              <p:tags r:id="rId7"/>
            </p:custDataLst>
          </p:nvPr>
        </p:nvSpPr>
        <p:spPr/>
        <p:txBody>
          <a:bodyPr/>
          <a:lstStyle/>
          <a:p>
            <a:fld id="{5592522B-0F24-4480-B9DD-A9474A6880D6}" type="datetimeFigureOut">
              <a:rPr lang="zh-CN" altLang="en-US" smtClean="0"/>
            </a:fld>
            <a:endParaRPr lang="zh-CN" altLang="en-US" dirty="0"/>
          </a:p>
        </p:txBody>
      </p:sp>
      <p:sp>
        <p:nvSpPr>
          <p:cNvPr id="13" name="页脚占位符 12"/>
          <p:cNvSpPr>
            <a:spLocks noGrp="1"/>
          </p:cNvSpPr>
          <p:nvPr>
            <p:ph type="ftr" sz="quarter" idx="15"/>
            <p:custDataLst>
              <p:tags r:id="rId8"/>
            </p:custDataLst>
          </p:nvPr>
        </p:nvSpPr>
        <p:spPr/>
        <p:txBody>
          <a:bodyPr/>
          <a:lstStyle/>
          <a:p>
            <a:endParaRPr lang="zh-CN" altLang="en-US"/>
          </a:p>
        </p:txBody>
      </p:sp>
      <p:sp>
        <p:nvSpPr>
          <p:cNvPr id="14" name="灯片编号占位符 13"/>
          <p:cNvSpPr>
            <a:spLocks noGrp="1"/>
          </p:cNvSpPr>
          <p:nvPr>
            <p:ph type="sldNum" sz="quarter" idx="16"/>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chorCtr="0">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325" y="1276350"/>
            <a:ext cx="5324475" cy="490125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276350"/>
            <a:ext cx="5322600" cy="490125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8" name="日期占位符 7"/>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1"/>
            <p:custDataLst>
              <p:tags r:id="rId6"/>
            </p:custDataLst>
          </p:nvPr>
        </p:nvSpPr>
        <p:spPr/>
        <p:txBody>
          <a:bodyPr/>
          <a:lstStyle/>
          <a:p>
            <a:endParaRPr lang="zh-CN" altLang="en-US"/>
          </a:p>
        </p:txBody>
      </p:sp>
      <p:sp>
        <p:nvSpPr>
          <p:cNvPr id="10" name="灯片编号占位符 9"/>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326" y="1276350"/>
            <a:ext cx="5302250" cy="46338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326" y="2061275"/>
            <a:ext cx="5302250" cy="4128388"/>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276350"/>
            <a:ext cx="5329238" cy="46338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2061275"/>
            <a:ext cx="5329238" cy="4128388"/>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11" name="页脚占位符 10"/>
          <p:cNvSpPr>
            <a:spLocks noGrp="1"/>
          </p:cNvSpPr>
          <p:nvPr>
            <p:ph type="ftr" sz="quarter" idx="11"/>
            <p:custDataLst>
              <p:tags r:id="rId7"/>
            </p:custDataLst>
          </p:nvPr>
        </p:nvSpPr>
        <p:spPr/>
        <p:txBody>
          <a:bodyPr/>
          <a:lstStyle/>
          <a:p>
            <a:endParaRPr lang="zh-CN" altLang="en-US"/>
          </a:p>
        </p:txBody>
      </p:sp>
      <p:sp>
        <p:nvSpPr>
          <p:cNvPr id="12" name="灯片编号占位符 11"/>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
        <p:nvSpPr>
          <p:cNvPr id="13" name="标题 12"/>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325" y="360000"/>
            <a:ext cx="10806113" cy="581760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325" y="1296000"/>
            <a:ext cx="10806113" cy="576000"/>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4"/>
            </p:custDataLst>
          </p:nvPr>
        </p:nvSpPr>
        <p:spPr/>
        <p:txBody>
          <a:bodyPr/>
          <a:lstStyle/>
          <a:p>
            <a:endParaRPr lang="zh-CN" altLang="en-US"/>
          </a:p>
        </p:txBody>
      </p:sp>
      <p:sp>
        <p:nvSpPr>
          <p:cNvPr id="9" name="灯片编号占位符 8"/>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6217227" y="854899"/>
            <a:ext cx="5597566" cy="5917440"/>
          </a:xfrm>
          <a:custGeom>
            <a:avLst/>
            <a:gdLst>
              <a:gd name="connsiteX0" fmla="*/ 3604196 w 5597566"/>
              <a:gd name="connsiteY0" fmla="*/ 127 h 5917440"/>
              <a:gd name="connsiteX1" fmla="*/ 5020674 w 5597566"/>
              <a:gd name="connsiteY1" fmla="*/ 776538 h 5917440"/>
              <a:gd name="connsiteX2" fmla="*/ 5376373 w 5597566"/>
              <a:gd name="connsiteY2" fmla="*/ 1444944 h 5917440"/>
              <a:gd name="connsiteX3" fmla="*/ 5557177 w 5597566"/>
              <a:gd name="connsiteY3" fmla="*/ 2184215 h 5917440"/>
              <a:gd name="connsiteX4" fmla="*/ 5545132 w 5597566"/>
              <a:gd name="connsiteY4" fmla="*/ 3578297 h 5917440"/>
              <a:gd name="connsiteX5" fmla="*/ 5202018 w 5597566"/>
              <a:gd name="connsiteY5" fmla="*/ 4624938 h 5917440"/>
              <a:gd name="connsiteX6" fmla="*/ 4250176 w 5597566"/>
              <a:gd name="connsiteY6" fmla="*/ 5603523 h 5917440"/>
              <a:gd name="connsiteX7" fmla="*/ 2275095 w 5597566"/>
              <a:gd name="connsiteY7" fmla="*/ 5916586 h 5917440"/>
              <a:gd name="connsiteX8" fmla="*/ 1243715 w 5597566"/>
              <a:gd name="connsiteY8" fmla="*/ 5698027 h 5917440"/>
              <a:gd name="connsiteX9" fmla="*/ 473239 w 5597566"/>
              <a:gd name="connsiteY9" fmla="*/ 4857811 h 5917440"/>
              <a:gd name="connsiteX10" fmla="*/ 2965 w 5597566"/>
              <a:gd name="connsiteY10" fmla="*/ 3098601 h 5917440"/>
              <a:gd name="connsiteX11" fmla="*/ 230813 w 5597566"/>
              <a:gd name="connsiteY11" fmla="*/ 1734249 h 5917440"/>
              <a:gd name="connsiteX12" fmla="*/ 812883 w 5597566"/>
              <a:gd name="connsiteY12" fmla="*/ 1085274 h 5917440"/>
              <a:gd name="connsiteX13" fmla="*/ 1676967 w 5597566"/>
              <a:gd name="connsiteY13" fmla="*/ 805643 h 5917440"/>
              <a:gd name="connsiteX14" fmla="*/ 2325887 w 5597566"/>
              <a:gd name="connsiteY14" fmla="*/ 463589 h 5917440"/>
              <a:gd name="connsiteX15" fmla="*/ 3063384 w 5597566"/>
              <a:gd name="connsiteY15" fmla="*/ 102968 h 5917440"/>
              <a:gd name="connsiteX16" fmla="*/ 3604196 w 5597566"/>
              <a:gd name="connsiteY16" fmla="*/ 127 h 591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7566" h="5917440">
                <a:moveTo>
                  <a:pt x="3604196" y="127"/>
                </a:moveTo>
                <a:cubicBezTo>
                  <a:pt x="4143157" y="-6764"/>
                  <a:pt x="4661253" y="268656"/>
                  <a:pt x="5020674" y="776538"/>
                </a:cubicBezTo>
                <a:cubicBezTo>
                  <a:pt x="5168497" y="981494"/>
                  <a:pt x="5331334" y="1331311"/>
                  <a:pt x="5376373" y="1444944"/>
                </a:cubicBezTo>
                <a:cubicBezTo>
                  <a:pt x="5421411" y="1558578"/>
                  <a:pt x="5504481" y="1740109"/>
                  <a:pt x="5557177" y="2184215"/>
                </a:cubicBezTo>
                <a:cubicBezTo>
                  <a:pt x="5609665" y="2627494"/>
                  <a:pt x="5616351" y="3186831"/>
                  <a:pt x="5545132" y="3578297"/>
                </a:cubicBezTo>
                <a:cubicBezTo>
                  <a:pt x="5473912" y="3969764"/>
                  <a:pt x="5394269" y="4263968"/>
                  <a:pt x="5202018" y="4624938"/>
                </a:cubicBezTo>
                <a:cubicBezTo>
                  <a:pt x="5009767" y="4985909"/>
                  <a:pt x="4703629" y="5471999"/>
                  <a:pt x="4250176" y="5603523"/>
                </a:cubicBezTo>
                <a:cubicBezTo>
                  <a:pt x="3536157" y="5811445"/>
                  <a:pt x="2766119" y="5928695"/>
                  <a:pt x="2275095" y="5916586"/>
                </a:cubicBezTo>
                <a:cubicBezTo>
                  <a:pt x="1784072" y="5904476"/>
                  <a:pt x="1514679" y="5867884"/>
                  <a:pt x="1243715" y="5698027"/>
                </a:cubicBezTo>
                <a:cubicBezTo>
                  <a:pt x="972750" y="5528171"/>
                  <a:pt x="727468" y="5320256"/>
                  <a:pt x="473239" y="4857811"/>
                </a:cubicBezTo>
                <a:cubicBezTo>
                  <a:pt x="219012" y="4395366"/>
                  <a:pt x="30316" y="3702028"/>
                  <a:pt x="2965" y="3098601"/>
                </a:cubicBezTo>
                <a:cubicBezTo>
                  <a:pt x="-24592" y="2494347"/>
                  <a:pt x="146889" y="1926640"/>
                  <a:pt x="230813" y="1734249"/>
                </a:cubicBezTo>
                <a:cubicBezTo>
                  <a:pt x="314738" y="1541857"/>
                  <a:pt x="467003" y="1260322"/>
                  <a:pt x="812883" y="1085274"/>
                </a:cubicBezTo>
                <a:cubicBezTo>
                  <a:pt x="1157935" y="910432"/>
                  <a:pt x="1292205" y="948179"/>
                  <a:pt x="1676967" y="805643"/>
                </a:cubicBezTo>
                <a:cubicBezTo>
                  <a:pt x="1902150" y="724878"/>
                  <a:pt x="2122194" y="591756"/>
                  <a:pt x="2325887" y="463589"/>
                </a:cubicBezTo>
                <a:cubicBezTo>
                  <a:pt x="2636399" y="263066"/>
                  <a:pt x="2810049" y="197787"/>
                  <a:pt x="3063384" y="102968"/>
                </a:cubicBezTo>
                <a:cubicBezTo>
                  <a:pt x="3242571" y="36089"/>
                  <a:pt x="3424543" y="2424"/>
                  <a:pt x="3604196" y="127"/>
                </a:cubicBezTo>
                <a:close/>
              </a:path>
            </a:pathLst>
          </a:custGeom>
          <a:solidFill>
            <a:schemeClr val="accent1">
              <a:alpha val="20000"/>
            </a:schemeClr>
          </a:solidFill>
          <a:ln>
            <a:noFill/>
          </a:ln>
        </p:spPr>
        <p:txBody>
          <a:bodyPr vert="horz" wrap="square" lIns="91440" tIns="45720" rIns="91440" bIns="45720" numCol="1" anchor="t" anchorCtr="0" compatLnSpc="1"/>
          <a:lstStyle/>
          <a:p>
            <a:pPr lvl="0"/>
            <a:endParaRPr lang="zh-CN" altLang="en-US">
              <a:solidFill>
                <a:schemeClr val="tx1"/>
              </a:solidFill>
            </a:endParaRPr>
          </a:p>
        </p:txBody>
      </p:sp>
      <p:pic>
        <p:nvPicPr>
          <p:cNvPr id="9" name="图片 8"/>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l="16256" t="-1" r="15418" b="631"/>
          <a:stretch>
            <a:fillRect/>
          </a:stretch>
        </p:blipFill>
        <p:spPr>
          <a:xfrm>
            <a:off x="5990590" y="2422525"/>
            <a:ext cx="5417185" cy="4432300"/>
          </a:xfrm>
          <a:prstGeom prst="rect">
            <a:avLst/>
          </a:prstGeom>
        </p:spPr>
      </p:pic>
      <p:sp>
        <p:nvSpPr>
          <p:cNvPr id="2" name="标题 1"/>
          <p:cNvSpPr>
            <a:spLocks noGrp="1"/>
          </p:cNvSpPr>
          <p:nvPr>
            <p:ph type="ctrTitle" hasCustomPrompt="1"/>
            <p:custDataLst>
              <p:tags r:id="rId5"/>
            </p:custDataLst>
          </p:nvPr>
        </p:nvSpPr>
        <p:spPr>
          <a:xfrm>
            <a:off x="695325" y="1304926"/>
            <a:ext cx="5400675" cy="2152650"/>
          </a:xfrm>
        </p:spPr>
        <p:txBody>
          <a:bodyPr wrap="square" anchor="b" anchorCtr="0">
            <a:normAutofit/>
          </a:bodyPr>
          <a:lstStyle>
            <a:lvl1pPr algn="l">
              <a:lnSpc>
                <a:spcPct val="100000"/>
              </a:lnSpc>
              <a:defRPr sz="5400"/>
            </a:lvl1pPr>
          </a:lstStyle>
          <a:p>
            <a:r>
              <a:rPr lang="zh-CN" altLang="en-US" dirty="0"/>
              <a:t>编辑母版标题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2000" y="3740785"/>
            <a:ext cx="2880000" cy="5796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800">
                <a:solidFill>
                  <a:schemeClr val="lt1">
                    <a:lumMod val="100000"/>
                  </a:schemeClr>
                </a:solidFill>
              </a:defRPr>
            </a:lvl1pPr>
          </a:lstStyle>
          <a:p>
            <a:r>
              <a:rPr lang="zh-CN" altLang="en-US" dirty="0"/>
              <a:t>署名</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任意多边形: 形状 7"/>
          <p:cNvSpPr/>
          <p:nvPr userDrawn="1">
            <p:custDataLst>
              <p:tags r:id="rId2"/>
            </p:custDataLst>
          </p:nvPr>
        </p:nvSpPr>
        <p:spPr>
          <a:xfrm>
            <a:off x="6055961" y="826274"/>
            <a:ext cx="5909293" cy="5793934"/>
          </a:xfrm>
          <a:custGeom>
            <a:avLst/>
            <a:gdLst>
              <a:gd name="connsiteX0" fmla="*/ 3879682 w 5909293"/>
              <a:gd name="connsiteY0" fmla="*/ 175 h 5793934"/>
              <a:gd name="connsiteX1" fmla="*/ 4334567 w 5909293"/>
              <a:gd name="connsiteY1" fmla="*/ 60453 h 5793934"/>
              <a:gd name="connsiteX2" fmla="*/ 5246308 w 5909293"/>
              <a:gd name="connsiteY2" fmla="*/ 1122598 h 5793934"/>
              <a:gd name="connsiteX3" fmla="*/ 5872742 w 5909293"/>
              <a:gd name="connsiteY3" fmla="*/ 3288868 h 5793934"/>
              <a:gd name="connsiteX4" fmla="*/ 5819651 w 5909293"/>
              <a:gd name="connsiteY4" fmla="*/ 4125030 h 5793934"/>
              <a:gd name="connsiteX5" fmla="*/ 5157837 w 5909293"/>
              <a:gd name="connsiteY5" fmla="*/ 4912778 h 5793934"/>
              <a:gd name="connsiteX6" fmla="*/ 3379536 w 5909293"/>
              <a:gd name="connsiteY6" fmla="*/ 5735681 h 5793934"/>
              <a:gd name="connsiteX7" fmla="*/ 2078353 w 5909293"/>
              <a:gd name="connsiteY7" fmla="*/ 5726438 h 5793934"/>
              <a:gd name="connsiteX8" fmla="*/ 1489530 w 5909293"/>
              <a:gd name="connsiteY8" fmla="*/ 5363600 h 5793934"/>
              <a:gd name="connsiteX9" fmla="*/ 1035251 w 5909293"/>
              <a:gd name="connsiteY9" fmla="*/ 4220617 h 5793934"/>
              <a:gd name="connsiteX10" fmla="*/ 602247 w 5909293"/>
              <a:gd name="connsiteY10" fmla="*/ 3634929 h 5793934"/>
              <a:gd name="connsiteX11" fmla="*/ 169546 w 5909293"/>
              <a:gd name="connsiteY11" fmla="*/ 2942699 h 5793934"/>
              <a:gd name="connsiteX12" fmla="*/ 652478 w 5909293"/>
              <a:gd name="connsiteY12" fmla="*/ 842508 h 5793934"/>
              <a:gd name="connsiteX13" fmla="*/ 1316613 w 5909293"/>
              <a:gd name="connsiteY13" fmla="*/ 445895 h 5793934"/>
              <a:gd name="connsiteX14" fmla="*/ 1375567 w 5909293"/>
              <a:gd name="connsiteY14" fmla="*/ 424437 h 5793934"/>
              <a:gd name="connsiteX15" fmla="*/ 3408460 w 5909293"/>
              <a:gd name="connsiteY15" fmla="*/ 39296 h 5793934"/>
              <a:gd name="connsiteX16" fmla="*/ 3879682 w 5909293"/>
              <a:gd name="connsiteY16" fmla="*/ 175 h 579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9293" h="5793934">
                <a:moveTo>
                  <a:pt x="3879682" y="175"/>
                </a:moveTo>
                <a:cubicBezTo>
                  <a:pt x="4036099" y="-1809"/>
                  <a:pt x="4189792" y="12773"/>
                  <a:pt x="4334567" y="60453"/>
                </a:cubicBezTo>
                <a:cubicBezTo>
                  <a:pt x="4813657" y="215756"/>
                  <a:pt x="5066087" y="681130"/>
                  <a:pt x="5246308" y="1122598"/>
                </a:cubicBezTo>
                <a:cubicBezTo>
                  <a:pt x="5530593" y="1818660"/>
                  <a:pt x="5740779" y="2546018"/>
                  <a:pt x="5872742" y="3288868"/>
                </a:cubicBezTo>
                <a:cubicBezTo>
                  <a:pt x="5918136" y="3538857"/>
                  <a:pt x="5941127" y="3794404"/>
                  <a:pt x="5819651" y="4125030"/>
                </a:cubicBezTo>
                <a:cubicBezTo>
                  <a:pt x="5698175" y="4455657"/>
                  <a:pt x="5555500" y="4602769"/>
                  <a:pt x="5157837" y="4912778"/>
                </a:cubicBezTo>
                <a:cubicBezTo>
                  <a:pt x="4760174" y="5222787"/>
                  <a:pt x="3749504" y="5653807"/>
                  <a:pt x="3379536" y="5735681"/>
                </a:cubicBezTo>
                <a:cubicBezTo>
                  <a:pt x="3009569" y="5817556"/>
                  <a:pt x="2330918" y="5811898"/>
                  <a:pt x="2078353" y="5726438"/>
                </a:cubicBezTo>
                <a:cubicBezTo>
                  <a:pt x="1825789" y="5640979"/>
                  <a:pt x="1633575" y="5511056"/>
                  <a:pt x="1489530" y="5363600"/>
                </a:cubicBezTo>
                <a:cubicBezTo>
                  <a:pt x="1194462" y="5065173"/>
                  <a:pt x="1220104" y="4592041"/>
                  <a:pt x="1035251" y="4220617"/>
                </a:cubicBezTo>
                <a:cubicBezTo>
                  <a:pt x="929927" y="4002824"/>
                  <a:pt x="753122" y="3825759"/>
                  <a:pt x="602247" y="3634929"/>
                </a:cubicBezTo>
                <a:cubicBezTo>
                  <a:pt x="430739" y="3418728"/>
                  <a:pt x="291908" y="3187171"/>
                  <a:pt x="169546" y="2942699"/>
                </a:cubicBezTo>
                <a:cubicBezTo>
                  <a:pt x="-176217" y="2249976"/>
                  <a:pt x="17688" y="1398039"/>
                  <a:pt x="652478" y="842508"/>
                </a:cubicBezTo>
                <a:cubicBezTo>
                  <a:pt x="844971" y="671207"/>
                  <a:pt x="1070014" y="535650"/>
                  <a:pt x="1316613" y="445895"/>
                </a:cubicBezTo>
                <a:cubicBezTo>
                  <a:pt x="1336025" y="438830"/>
                  <a:pt x="1354717" y="432026"/>
                  <a:pt x="1375567" y="424437"/>
                </a:cubicBezTo>
                <a:cubicBezTo>
                  <a:pt x="2029851" y="208795"/>
                  <a:pt x="2725822" y="123350"/>
                  <a:pt x="3408460" y="39296"/>
                </a:cubicBezTo>
                <a:cubicBezTo>
                  <a:pt x="3564127" y="20711"/>
                  <a:pt x="3723266" y="2160"/>
                  <a:pt x="3879682" y="175"/>
                </a:cubicBezTo>
                <a:close/>
              </a:path>
            </a:pathLst>
          </a:custGeom>
          <a:solidFill>
            <a:schemeClr val="accent1">
              <a:alpha val="20000"/>
            </a:schemeClr>
          </a:solidFill>
          <a:ln>
            <a:noFill/>
          </a:ln>
        </p:spPr>
        <p:txBody>
          <a:bodyPr vert="horz" wrap="square" lIns="91440" tIns="45720" rIns="91440" bIns="45720" numCol="1" anchor="t" anchorCtr="0" compatLnSpc="1"/>
          <a:lstStyle/>
          <a:p>
            <a:pPr lvl="0"/>
            <a:endParaRPr lang="zh-CN" altLang="en-US">
              <a:solidFill>
                <a:schemeClr val="tx1"/>
              </a:solidFill>
            </a:endParaRPr>
          </a:p>
        </p:txBody>
      </p:sp>
      <p:pic>
        <p:nvPicPr>
          <p:cNvPr id="27" name="图片 26" descr="无人机5资源 1@600x-8"/>
          <p:cNvPicPr>
            <a:picLocks noChangeAspect="1"/>
          </p:cNvPicPr>
          <p:nvPr>
            <p:custDataLst>
              <p:tags r:id="rId3"/>
            </p:custDataLst>
          </p:nvPr>
        </p:nvPicPr>
        <p:blipFill>
          <a:blip r:embed="rId4"/>
          <a:stretch>
            <a:fillRect/>
          </a:stretch>
        </p:blipFill>
        <p:spPr>
          <a:xfrm>
            <a:off x="5434330" y="1677670"/>
            <a:ext cx="6643370" cy="5180330"/>
          </a:xfrm>
          <a:prstGeom prst="rect">
            <a:avLst/>
          </a:prstGeom>
        </p:spPr>
      </p:pic>
      <p:sp>
        <p:nvSpPr>
          <p:cNvPr id="2" name="标题 1"/>
          <p:cNvSpPr>
            <a:spLocks noGrp="1"/>
          </p:cNvSpPr>
          <p:nvPr>
            <p:ph type="ctrTitle" hasCustomPrompt="1"/>
            <p:custDataLst>
              <p:tags r:id="rId5"/>
            </p:custDataLst>
          </p:nvPr>
        </p:nvSpPr>
        <p:spPr>
          <a:xfrm>
            <a:off x="702945" y="1304926"/>
            <a:ext cx="5393055" cy="2152650"/>
          </a:xfrm>
        </p:spPr>
        <p:txBody>
          <a:bodyPr wrap="square" anchor="b" anchorCtr="0">
            <a:normAutofit/>
          </a:bodyPr>
          <a:lstStyle>
            <a:lvl1pPr algn="l">
              <a:lnSpc>
                <a:spcPct val="100000"/>
              </a:lnSpc>
              <a:defRPr sz="5400">
                <a:solidFill>
                  <a:schemeClr val="accent1"/>
                </a:solidFill>
              </a:defRPr>
            </a:lvl1pPr>
          </a:lstStyle>
          <a:p>
            <a:r>
              <a:rPr lang="zh-CN" altLang="en-US" dirty="0"/>
              <a:t>编辑母版标题</a:t>
            </a:r>
            <a:endParaRPr lang="zh-CN" altLang="en-US" dirty="0"/>
          </a:p>
        </p:txBody>
      </p:sp>
      <p:sp>
        <p:nvSpPr>
          <p:cNvPr id="24" name="文本占位符 23"/>
          <p:cNvSpPr>
            <a:spLocks noGrp="1"/>
          </p:cNvSpPr>
          <p:nvPr>
            <p:ph type="body" sz="quarter" idx="17" hasCustomPrompt="1"/>
            <p:custDataLst>
              <p:tags r:id="rId6"/>
            </p:custDataLst>
          </p:nvPr>
        </p:nvSpPr>
        <p:spPr>
          <a:xfrm>
            <a:off x="701675" y="3740150"/>
            <a:ext cx="2880995" cy="58039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800" b="0">
                <a:solidFill>
                  <a:schemeClr val="lt1">
                    <a:lumMod val="100000"/>
                  </a:schemeClr>
                </a:solidFill>
              </a:defRPr>
            </a:lvl1pPr>
          </a:lstStyle>
          <a:p>
            <a:r>
              <a:rPr lang="zh-CN" altLang="en-US" dirty="0"/>
              <a:t>汇报人：</a:t>
            </a:r>
            <a:r>
              <a:rPr lang="en-US" altLang="zh-CN" dirty="0"/>
              <a:t>WPS</a:t>
            </a:r>
            <a:endParaRPr lang="zh-CN" altLang="en-US" dirty="0"/>
          </a:p>
        </p:txBody>
      </p:sp>
      <p:sp>
        <p:nvSpPr>
          <p:cNvPr id="7" name="日期占位符 6"/>
          <p:cNvSpPr>
            <a:spLocks noGrp="1"/>
          </p:cNvSpPr>
          <p:nvPr>
            <p:ph type="dt" sz="half" idx="18"/>
            <p:custDataLst>
              <p:tags r:id="rId7"/>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9"/>
            <p:custDataLst>
              <p:tags r:id="rId8"/>
            </p:custDataLst>
          </p:nvPr>
        </p:nvSpPr>
        <p:spPr/>
        <p:txBody>
          <a:bodyPr/>
          <a:lstStyle/>
          <a:p>
            <a:endParaRPr lang="zh-CN" altLang="en-US"/>
          </a:p>
        </p:txBody>
      </p:sp>
      <p:sp>
        <p:nvSpPr>
          <p:cNvPr id="10" name="灯片编号占位符 9"/>
          <p:cNvSpPr>
            <a:spLocks noGrp="1"/>
          </p:cNvSpPr>
          <p:nvPr>
            <p:ph type="sldNum" sz="quarter" idx="20"/>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325" y="1276350"/>
            <a:ext cx="10799475" cy="4901565"/>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标题 6"/>
          <p:cNvSpPr>
            <a:spLocks noGrp="1"/>
          </p:cNvSpPr>
          <p:nvPr>
            <p:ph type="title"/>
            <p:custDataLst>
              <p:tags r:id="rId3"/>
            </p:custDataLst>
          </p:nvPr>
        </p:nvSpPr>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j-cs"/>
              </a:defRPr>
            </a:lvl1pPr>
          </a:lstStyle>
          <a:p>
            <a:pPr lvl="0"/>
            <a:r>
              <a:rPr>
                <a:sym typeface="+mn-ea"/>
              </a:rPr>
              <a:t>单击此处编辑母版标题样式</a:t>
            </a:r>
            <a:endParaRPr>
              <a:sym typeface="+mn-ea"/>
            </a:endParaRPr>
          </a:p>
        </p:txBody>
      </p:sp>
      <p:sp>
        <p:nvSpPr>
          <p:cNvPr id="11" name="日期占位符 10"/>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dirty="0"/>
          </a:p>
        </p:txBody>
      </p:sp>
      <p:sp>
        <p:nvSpPr>
          <p:cNvPr id="12" name="页脚占位符 11"/>
          <p:cNvSpPr>
            <a:spLocks noGrp="1"/>
          </p:cNvSpPr>
          <p:nvPr>
            <p:ph type="ftr" sz="quarter" idx="11"/>
            <p:custDataLst>
              <p:tags r:id="rId5"/>
            </p:custDataLst>
          </p:nvPr>
        </p:nvSpPr>
        <p:spPr/>
        <p:txBody>
          <a:bodyPr/>
          <a:lstStyle/>
          <a:p>
            <a:endParaRPr lang="zh-CN" altLang="en-US"/>
          </a:p>
        </p:txBody>
      </p:sp>
      <p:sp>
        <p:nvSpPr>
          <p:cNvPr id="13" name="灯片编号占位符 12"/>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Freeform 6"/>
          <p:cNvSpPr/>
          <p:nvPr>
            <p:custDataLst>
              <p:tags r:id="rId2"/>
            </p:custDataLst>
          </p:nvPr>
        </p:nvSpPr>
        <p:spPr bwMode="auto">
          <a:xfrm>
            <a:off x="837565" y="3313430"/>
            <a:ext cx="3971925" cy="3523615"/>
          </a:xfrm>
          <a:custGeom>
            <a:avLst/>
            <a:gdLst>
              <a:gd name="T0" fmla="*/ 1557 w 2458"/>
              <a:gd name="T1" fmla="*/ 0 h 2180"/>
              <a:gd name="T2" fmla="*/ 1529 w 2458"/>
              <a:gd name="T3" fmla="*/ 0 h 2180"/>
              <a:gd name="T4" fmla="*/ 618 w 2458"/>
              <a:gd name="T5" fmla="*/ 140 h 2180"/>
              <a:gd name="T6" fmla="*/ 233 w 2458"/>
              <a:gd name="T7" fmla="*/ 281 h 2180"/>
              <a:gd name="T8" fmla="*/ 13 w 2458"/>
              <a:gd name="T9" fmla="*/ 831 h 2180"/>
              <a:gd name="T10" fmla="*/ 81 w 2458"/>
              <a:gd name="T11" fmla="*/ 1775 h 2180"/>
              <a:gd name="T12" fmla="*/ 215 w 2458"/>
              <a:gd name="T13" fmla="*/ 2066 h 2180"/>
              <a:gd name="T14" fmla="*/ 645 w 2458"/>
              <a:gd name="T15" fmla="*/ 2180 h 2180"/>
              <a:gd name="T16" fmla="*/ 1805 w 2458"/>
              <a:gd name="T17" fmla="*/ 2180 h 2180"/>
              <a:gd name="T18" fmla="*/ 2036 w 2458"/>
              <a:gd name="T19" fmla="*/ 2135 h 2180"/>
              <a:gd name="T20" fmla="*/ 2235 w 2458"/>
              <a:gd name="T21" fmla="*/ 1964 h 2180"/>
              <a:gd name="T22" fmla="*/ 2251 w 2458"/>
              <a:gd name="T23" fmla="*/ 1448 h 2180"/>
              <a:gd name="T24" fmla="*/ 2343 w 2458"/>
              <a:gd name="T25" fmla="*/ 1155 h 2180"/>
              <a:gd name="T26" fmla="*/ 2419 w 2458"/>
              <a:gd name="T27" fmla="*/ 820 h 2180"/>
              <a:gd name="T28" fmla="*/ 1896 w 2458"/>
              <a:gd name="T29" fmla="*/ 61 h 2180"/>
              <a:gd name="T30" fmla="*/ 1557 w 2458"/>
              <a:gd name="T31"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8" h="2180">
                <a:moveTo>
                  <a:pt x="1557" y="0"/>
                </a:moveTo>
                <a:cubicBezTo>
                  <a:pt x="1548" y="0"/>
                  <a:pt x="1539" y="0"/>
                  <a:pt x="1529" y="0"/>
                </a:cubicBezTo>
                <a:cubicBezTo>
                  <a:pt x="1222" y="9"/>
                  <a:pt x="917" y="75"/>
                  <a:pt x="618" y="140"/>
                </a:cubicBezTo>
                <a:cubicBezTo>
                  <a:pt x="482" y="170"/>
                  <a:pt x="340" y="202"/>
                  <a:pt x="233" y="281"/>
                </a:cubicBezTo>
                <a:cubicBezTo>
                  <a:pt x="56" y="411"/>
                  <a:pt x="21" y="631"/>
                  <a:pt x="13" y="831"/>
                </a:cubicBezTo>
                <a:cubicBezTo>
                  <a:pt x="0" y="1146"/>
                  <a:pt x="23" y="1463"/>
                  <a:pt x="81" y="1775"/>
                </a:cubicBezTo>
                <a:cubicBezTo>
                  <a:pt x="100" y="1880"/>
                  <a:pt x="128" y="1991"/>
                  <a:pt x="215" y="2066"/>
                </a:cubicBezTo>
                <a:cubicBezTo>
                  <a:pt x="323" y="2159"/>
                  <a:pt x="491" y="2172"/>
                  <a:pt x="645" y="2180"/>
                </a:cubicBezTo>
                <a:cubicBezTo>
                  <a:pt x="1805" y="2180"/>
                  <a:pt x="1805" y="2180"/>
                  <a:pt x="1805" y="2180"/>
                </a:cubicBezTo>
                <a:cubicBezTo>
                  <a:pt x="1884" y="2180"/>
                  <a:pt x="1963" y="2165"/>
                  <a:pt x="2036" y="2135"/>
                </a:cubicBezTo>
                <a:cubicBezTo>
                  <a:pt x="2124" y="2098"/>
                  <a:pt x="2197" y="2043"/>
                  <a:pt x="2235" y="1964"/>
                </a:cubicBezTo>
                <a:cubicBezTo>
                  <a:pt x="2313" y="1804"/>
                  <a:pt x="2230" y="1621"/>
                  <a:pt x="2251" y="1448"/>
                </a:cubicBezTo>
                <a:cubicBezTo>
                  <a:pt x="2262" y="1347"/>
                  <a:pt x="2309" y="1252"/>
                  <a:pt x="2343" y="1155"/>
                </a:cubicBezTo>
                <a:cubicBezTo>
                  <a:pt x="2382" y="1045"/>
                  <a:pt x="2405" y="934"/>
                  <a:pt x="2419" y="820"/>
                </a:cubicBezTo>
                <a:cubicBezTo>
                  <a:pt x="2458" y="497"/>
                  <a:pt x="2247" y="189"/>
                  <a:pt x="1896" y="61"/>
                </a:cubicBezTo>
                <a:cubicBezTo>
                  <a:pt x="1789" y="21"/>
                  <a:pt x="1674" y="0"/>
                  <a:pt x="1557" y="0"/>
                </a:cubicBezTo>
              </a:path>
            </a:pathLst>
          </a:custGeom>
          <a:solidFill>
            <a:schemeClr val="accent1">
              <a:alpha val="1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2" name="标题 1"/>
          <p:cNvSpPr>
            <a:spLocks noGrp="1"/>
          </p:cNvSpPr>
          <p:nvPr>
            <p:ph type="title" hasCustomPrompt="1"/>
            <p:custDataLst>
              <p:tags r:id="rId3"/>
            </p:custDataLst>
          </p:nvPr>
        </p:nvSpPr>
        <p:spPr>
          <a:xfrm>
            <a:off x="837565" y="565150"/>
            <a:ext cx="2129790" cy="1081405"/>
          </a:xfrm>
        </p:spPr>
        <p:txBody>
          <a:bodyPr wrap="square" anchor="ctr" anchorCtr="0">
            <a:normAutofit/>
          </a:bodyPr>
          <a:lstStyle>
            <a:lvl1pPr algn="l">
              <a:defRPr sz="4800">
                <a:solidFill>
                  <a:schemeClr val="accent1"/>
                </a:solidFill>
              </a:defRPr>
            </a:lvl1pPr>
          </a:lstStyle>
          <a:p>
            <a:r>
              <a:rPr lang="zh-CN" altLang="en-US" dirty="0"/>
              <a:t>标题</a:t>
            </a:r>
            <a:endParaRPr lang="zh-CN" altLang="en-US" dirty="0"/>
          </a:p>
        </p:txBody>
      </p:sp>
      <p:pic>
        <p:nvPicPr>
          <p:cNvPr id="5" name="图片 4"/>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31250" r="27352"/>
          <a:stretch>
            <a:fillRect/>
          </a:stretch>
        </p:blipFill>
        <p:spPr>
          <a:xfrm>
            <a:off x="1198245" y="2017395"/>
            <a:ext cx="3556000" cy="4831715"/>
          </a:xfrm>
          <a:prstGeom prst="rect">
            <a:avLst/>
          </a:prstGeom>
        </p:spPr>
      </p:pic>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10" name="灯片编号占位符 9"/>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 name="Freeform 6"/>
          <p:cNvSpPr/>
          <p:nvPr userDrawn="1">
            <p:custDataLst>
              <p:tags r:id="rId2"/>
            </p:custDataLst>
          </p:nvPr>
        </p:nvSpPr>
        <p:spPr bwMode="auto">
          <a:xfrm rot="6240000" flipH="1">
            <a:off x="1155700" y="2376170"/>
            <a:ext cx="2943225" cy="3514725"/>
          </a:xfrm>
          <a:custGeom>
            <a:avLst/>
            <a:gdLst>
              <a:gd name="connsiteX0" fmla="*/ 4417 w 6611"/>
              <a:gd name="connsiteY0" fmla="*/ 31 h 6706"/>
              <a:gd name="connsiteX1" fmla="*/ 3525 w 6611"/>
              <a:gd name="connsiteY1" fmla="*/ 35 h 6706"/>
              <a:gd name="connsiteX2" fmla="*/ 1943 w 6611"/>
              <a:gd name="connsiteY2" fmla="*/ 444 h 6706"/>
              <a:gd name="connsiteX3" fmla="*/ 850 w 6611"/>
              <a:gd name="connsiteY3" fmla="*/ 1131 h 6706"/>
              <a:gd name="connsiteX4" fmla="*/ 7 w 6611"/>
              <a:gd name="connsiteY4" fmla="*/ 2491 h 6706"/>
              <a:gd name="connsiteX5" fmla="*/ 211 w 6611"/>
              <a:gd name="connsiteY5" fmla="*/ 4826 h 6706"/>
              <a:gd name="connsiteX6" fmla="*/ 752 w 6611"/>
              <a:gd name="connsiteY6" fmla="*/ 5937 h 6706"/>
              <a:gd name="connsiteX7" fmla="*/ 1926 w 6611"/>
              <a:gd name="connsiteY7" fmla="*/ 6575 h 6706"/>
              <a:gd name="connsiteX8" fmla="*/ 4060 w 6611"/>
              <a:gd name="connsiteY8" fmla="*/ 6611 h 6706"/>
              <a:gd name="connsiteX9" fmla="*/ 5547 w 6611"/>
              <a:gd name="connsiteY9" fmla="*/ 5965 h 6706"/>
              <a:gd name="connsiteX10" fmla="*/ 6120 w 6611"/>
              <a:gd name="connsiteY10" fmla="*/ 5119 h 6706"/>
              <a:gd name="connsiteX11" fmla="*/ 6193 w 6611"/>
              <a:gd name="connsiteY11" fmla="*/ 4057 h 6706"/>
              <a:gd name="connsiteX12" fmla="*/ 6398 w 6611"/>
              <a:gd name="connsiteY12" fmla="*/ 3222 h 6706"/>
              <a:gd name="connsiteX13" fmla="*/ 6599 w 6611"/>
              <a:gd name="connsiteY13" fmla="*/ 2281 h 6706"/>
              <a:gd name="connsiteX14" fmla="*/ 5278 w 6611"/>
              <a:gd name="connsiteY14" fmla="*/ 246 h 6706"/>
              <a:gd name="connsiteX15" fmla="*/ 4417 w 6611"/>
              <a:gd name="connsiteY15" fmla="*/ 31 h 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0" t="0" r="r" b="b"/>
            <a:pathLst>
              <a:path w="6612" h="6706">
                <a:moveTo>
                  <a:pt x="4417" y="31"/>
                </a:moveTo>
                <a:cubicBezTo>
                  <a:pt x="4275" y="12"/>
                  <a:pt x="4045" y="-31"/>
                  <a:pt x="3525" y="35"/>
                </a:cubicBezTo>
                <a:cubicBezTo>
                  <a:pt x="3006" y="101"/>
                  <a:pt x="2368" y="252"/>
                  <a:pt x="1943" y="444"/>
                </a:cubicBezTo>
                <a:cubicBezTo>
                  <a:pt x="1518" y="636"/>
                  <a:pt x="1206" y="810"/>
                  <a:pt x="850" y="1131"/>
                </a:cubicBezTo>
                <a:cubicBezTo>
                  <a:pt x="494" y="1452"/>
                  <a:pt x="28" y="1938"/>
                  <a:pt x="7" y="2491"/>
                </a:cubicBezTo>
                <a:cubicBezTo>
                  <a:pt x="-27" y="3362"/>
                  <a:pt x="58" y="4271"/>
                  <a:pt x="211" y="4826"/>
                </a:cubicBezTo>
                <a:cubicBezTo>
                  <a:pt x="364" y="5381"/>
                  <a:pt x="482" y="5677"/>
                  <a:pt x="752" y="5937"/>
                </a:cubicBezTo>
                <a:cubicBezTo>
                  <a:pt x="1022" y="6197"/>
                  <a:pt x="1328" y="6417"/>
                  <a:pt x="1926" y="6575"/>
                </a:cubicBezTo>
                <a:cubicBezTo>
                  <a:pt x="2524" y="6733"/>
                  <a:pt x="3366" y="6751"/>
                  <a:pt x="4060" y="6611"/>
                </a:cubicBezTo>
                <a:cubicBezTo>
                  <a:pt x="4755" y="6471"/>
                  <a:pt x="5352" y="6115"/>
                  <a:pt x="5547" y="5965"/>
                </a:cubicBezTo>
                <a:cubicBezTo>
                  <a:pt x="5742" y="5815"/>
                  <a:pt x="6019" y="5562"/>
                  <a:pt x="6120" y="5119"/>
                </a:cubicBezTo>
                <a:cubicBezTo>
                  <a:pt x="6221" y="4677"/>
                  <a:pt x="6140" y="4535"/>
                  <a:pt x="6193" y="4057"/>
                </a:cubicBezTo>
                <a:cubicBezTo>
                  <a:pt x="6221" y="3778"/>
                  <a:pt x="6310" y="3490"/>
                  <a:pt x="6398" y="3222"/>
                </a:cubicBezTo>
                <a:cubicBezTo>
                  <a:pt x="6538" y="2812"/>
                  <a:pt x="6563" y="2596"/>
                  <a:pt x="6599" y="2281"/>
                </a:cubicBezTo>
                <a:cubicBezTo>
                  <a:pt x="6700" y="1390"/>
                  <a:pt x="6184" y="599"/>
                  <a:pt x="5278" y="246"/>
                </a:cubicBezTo>
                <a:cubicBezTo>
                  <a:pt x="5003" y="136"/>
                  <a:pt x="4559" y="50"/>
                  <a:pt x="4417" y="31"/>
                </a:cubicBezTo>
              </a:path>
            </a:pathLst>
          </a:custGeom>
          <a:solidFill>
            <a:schemeClr val="accent1">
              <a:alpha val="20000"/>
            </a:schemeClr>
          </a:solid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pic>
        <p:nvPicPr>
          <p:cNvPr id="7" name="图片 6" descr="D:\工作文件\临时素材\无人机5资源-1@600x-8.png无人机5资源-1@600x-8"/>
          <p:cNvPicPr>
            <a:picLocks noChangeAspect="1"/>
          </p:cNvPicPr>
          <p:nvPr userDrawn="1">
            <p:custDataLst>
              <p:tags r:id="rId3"/>
            </p:custDataLst>
          </p:nvPr>
        </p:nvPicPr>
        <p:blipFill>
          <a:blip r:embed="rId4"/>
          <a:srcRect l="150" r="150"/>
          <a:stretch>
            <a:fillRect/>
          </a:stretch>
        </p:blipFill>
        <p:spPr>
          <a:xfrm>
            <a:off x="869950" y="1550035"/>
            <a:ext cx="3757930" cy="3262630"/>
          </a:xfrm>
          <a:prstGeom prst="rect">
            <a:avLst/>
          </a:prstGeom>
        </p:spPr>
      </p:pic>
      <p:sp>
        <p:nvSpPr>
          <p:cNvPr id="2" name="标题 1"/>
          <p:cNvSpPr>
            <a:spLocks noGrp="1"/>
          </p:cNvSpPr>
          <p:nvPr>
            <p:ph type="title" hasCustomPrompt="1"/>
            <p:custDataLst>
              <p:tags r:id="rId5"/>
            </p:custDataLst>
          </p:nvPr>
        </p:nvSpPr>
        <p:spPr>
          <a:xfrm>
            <a:off x="5461000" y="3408045"/>
            <a:ext cx="5892800" cy="1761490"/>
          </a:xfrm>
        </p:spPr>
        <p:txBody>
          <a:bodyPr wrap="square" lIns="0" tIns="0" rIns="0" bIns="0" anchor="t" anchorCtr="0">
            <a:normAutofit/>
          </a:bodyPr>
          <a:lstStyle>
            <a:lvl1pPr algn="l">
              <a:defRPr sz="4400">
                <a:solidFill>
                  <a:schemeClr val="accent1"/>
                </a:solidFill>
              </a:defRPr>
            </a:lvl1pPr>
          </a:lstStyle>
          <a:p>
            <a:r>
              <a:rPr lang="zh-CN" altLang="en-US" dirty="0"/>
              <a:t>单击编辑母版标题</a:t>
            </a:r>
            <a:endParaRPr lang="zh-CN" altLang="en-US" dirty="0"/>
          </a:p>
        </p:txBody>
      </p:sp>
      <p:sp>
        <p:nvSpPr>
          <p:cNvPr id="8" name="文本占位符 7"/>
          <p:cNvSpPr>
            <a:spLocks noGrp="1"/>
          </p:cNvSpPr>
          <p:nvPr>
            <p:ph type="body" sz="quarter" idx="13" hasCustomPrompt="1"/>
            <p:custDataLst>
              <p:tags r:id="rId6"/>
            </p:custDataLst>
          </p:nvPr>
        </p:nvSpPr>
        <p:spPr>
          <a:xfrm>
            <a:off x="5461000" y="2364740"/>
            <a:ext cx="5892800" cy="960120"/>
          </a:xfrm>
          <a:prstGeom prst="roundRect">
            <a:avLst>
              <a:gd name="adj" fmla="val 0"/>
            </a:avLst>
          </a:prstGeom>
          <a:noFill/>
        </p:spPr>
        <p:txBody>
          <a:bodyPr wrap="square" anchor="b" anchorCtr="0">
            <a:noAutofit/>
          </a:bodyPr>
          <a:lstStyle>
            <a:lvl1pPr marL="0" indent="0" algn="l" eaLnBrk="1" fontAlgn="auto" latinLnBrk="0" hangingPunct="1">
              <a:lnSpc>
                <a:spcPct val="100000"/>
              </a:lnSpc>
              <a:spcBef>
                <a:spcPts val="0"/>
              </a:spcBef>
              <a:buNone/>
              <a:defRPr sz="4800" b="1" u="none" strike="noStrike" kern="1200" cap="none" spc="100" normalizeH="0">
                <a:solidFill>
                  <a:schemeClr val="accent1"/>
                </a:solidFill>
                <a:uFillTx/>
                <a:latin typeface="+mj-ea"/>
                <a:ea typeface="+mj-ea"/>
              </a:defRPr>
            </a:lvl1pPr>
          </a:lstStyle>
          <a:p>
            <a:pPr lvl="0"/>
            <a:r>
              <a:rPr lang="zh-CN" altLang="en-US" dirty="0"/>
              <a:t>编号</a:t>
            </a:r>
            <a:endParaRPr lang="zh-CN" altLang="en-US" dirty="0"/>
          </a:p>
        </p:txBody>
      </p:sp>
      <p:sp>
        <p:nvSpPr>
          <p:cNvPr id="12" name="日期占位符 11"/>
          <p:cNvSpPr>
            <a:spLocks noGrp="1"/>
          </p:cNvSpPr>
          <p:nvPr>
            <p:ph type="dt" sz="half" idx="14"/>
            <p:custDataLst>
              <p:tags r:id="rId7"/>
            </p:custDataLst>
          </p:nvPr>
        </p:nvSpPr>
        <p:spPr/>
        <p:txBody>
          <a:bodyPr/>
          <a:lstStyle/>
          <a:p>
            <a:fld id="{5592522B-0F24-4480-B9DD-A9474A6880D6}" type="datetimeFigureOut">
              <a:rPr lang="zh-CN" altLang="en-US" smtClean="0"/>
            </a:fld>
            <a:endParaRPr lang="zh-CN" altLang="en-US" dirty="0"/>
          </a:p>
        </p:txBody>
      </p:sp>
      <p:sp>
        <p:nvSpPr>
          <p:cNvPr id="13" name="页脚占位符 12"/>
          <p:cNvSpPr>
            <a:spLocks noGrp="1"/>
          </p:cNvSpPr>
          <p:nvPr>
            <p:ph type="ftr" sz="quarter" idx="15"/>
            <p:custDataLst>
              <p:tags r:id="rId8"/>
            </p:custDataLst>
          </p:nvPr>
        </p:nvSpPr>
        <p:spPr/>
        <p:txBody>
          <a:bodyPr/>
          <a:lstStyle/>
          <a:p>
            <a:endParaRPr lang="zh-CN" altLang="en-US"/>
          </a:p>
        </p:txBody>
      </p:sp>
      <p:sp>
        <p:nvSpPr>
          <p:cNvPr id="14" name="灯片编号占位符 13"/>
          <p:cNvSpPr>
            <a:spLocks noGrp="1"/>
          </p:cNvSpPr>
          <p:nvPr>
            <p:ph type="sldNum" sz="quarter" idx="16"/>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chorCtr="0">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325" y="1276350"/>
            <a:ext cx="5324475" cy="490125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276350"/>
            <a:ext cx="5322600" cy="490125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8" name="日期占位符 7"/>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1"/>
            <p:custDataLst>
              <p:tags r:id="rId6"/>
            </p:custDataLst>
          </p:nvPr>
        </p:nvSpPr>
        <p:spPr/>
        <p:txBody>
          <a:bodyPr/>
          <a:lstStyle/>
          <a:p>
            <a:endParaRPr lang="zh-CN" altLang="en-US"/>
          </a:p>
        </p:txBody>
      </p:sp>
      <p:sp>
        <p:nvSpPr>
          <p:cNvPr id="10" name="灯片编号占位符 9"/>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326" y="1276350"/>
            <a:ext cx="5302250" cy="46338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326" y="2061275"/>
            <a:ext cx="5302250" cy="4128388"/>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276350"/>
            <a:ext cx="5329238" cy="46338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2061275"/>
            <a:ext cx="5329238" cy="4128388"/>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11" name="页脚占位符 10"/>
          <p:cNvSpPr>
            <a:spLocks noGrp="1"/>
          </p:cNvSpPr>
          <p:nvPr>
            <p:ph type="ftr" sz="quarter" idx="11"/>
            <p:custDataLst>
              <p:tags r:id="rId7"/>
            </p:custDataLst>
          </p:nvPr>
        </p:nvSpPr>
        <p:spPr/>
        <p:txBody>
          <a:bodyPr/>
          <a:lstStyle/>
          <a:p>
            <a:endParaRPr lang="zh-CN" altLang="en-US"/>
          </a:p>
        </p:txBody>
      </p:sp>
      <p:sp>
        <p:nvSpPr>
          <p:cNvPr id="12" name="灯片编号占位符 11"/>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
        <p:nvSpPr>
          <p:cNvPr id="13" name="标题 12"/>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325" y="360000"/>
            <a:ext cx="10806113" cy="581760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325" y="1296000"/>
            <a:ext cx="10806113" cy="576000"/>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4"/>
            </p:custDataLst>
          </p:nvPr>
        </p:nvSpPr>
        <p:spPr/>
        <p:txBody>
          <a:bodyPr/>
          <a:lstStyle/>
          <a:p>
            <a:endParaRPr lang="zh-CN" altLang="en-US"/>
          </a:p>
        </p:txBody>
      </p:sp>
      <p:sp>
        <p:nvSpPr>
          <p:cNvPr id="9" name="灯片编号占位符 8"/>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6217227" y="854899"/>
            <a:ext cx="5597566" cy="5917440"/>
          </a:xfrm>
          <a:custGeom>
            <a:avLst/>
            <a:gdLst>
              <a:gd name="connsiteX0" fmla="*/ 3604196 w 5597566"/>
              <a:gd name="connsiteY0" fmla="*/ 127 h 5917440"/>
              <a:gd name="connsiteX1" fmla="*/ 5020674 w 5597566"/>
              <a:gd name="connsiteY1" fmla="*/ 776538 h 5917440"/>
              <a:gd name="connsiteX2" fmla="*/ 5376373 w 5597566"/>
              <a:gd name="connsiteY2" fmla="*/ 1444944 h 5917440"/>
              <a:gd name="connsiteX3" fmla="*/ 5557177 w 5597566"/>
              <a:gd name="connsiteY3" fmla="*/ 2184215 h 5917440"/>
              <a:gd name="connsiteX4" fmla="*/ 5545132 w 5597566"/>
              <a:gd name="connsiteY4" fmla="*/ 3578297 h 5917440"/>
              <a:gd name="connsiteX5" fmla="*/ 5202018 w 5597566"/>
              <a:gd name="connsiteY5" fmla="*/ 4624938 h 5917440"/>
              <a:gd name="connsiteX6" fmla="*/ 4250176 w 5597566"/>
              <a:gd name="connsiteY6" fmla="*/ 5603523 h 5917440"/>
              <a:gd name="connsiteX7" fmla="*/ 2275095 w 5597566"/>
              <a:gd name="connsiteY7" fmla="*/ 5916586 h 5917440"/>
              <a:gd name="connsiteX8" fmla="*/ 1243715 w 5597566"/>
              <a:gd name="connsiteY8" fmla="*/ 5698027 h 5917440"/>
              <a:gd name="connsiteX9" fmla="*/ 473239 w 5597566"/>
              <a:gd name="connsiteY9" fmla="*/ 4857811 h 5917440"/>
              <a:gd name="connsiteX10" fmla="*/ 2965 w 5597566"/>
              <a:gd name="connsiteY10" fmla="*/ 3098601 h 5917440"/>
              <a:gd name="connsiteX11" fmla="*/ 230813 w 5597566"/>
              <a:gd name="connsiteY11" fmla="*/ 1734249 h 5917440"/>
              <a:gd name="connsiteX12" fmla="*/ 812883 w 5597566"/>
              <a:gd name="connsiteY12" fmla="*/ 1085274 h 5917440"/>
              <a:gd name="connsiteX13" fmla="*/ 1676967 w 5597566"/>
              <a:gd name="connsiteY13" fmla="*/ 805643 h 5917440"/>
              <a:gd name="connsiteX14" fmla="*/ 2325887 w 5597566"/>
              <a:gd name="connsiteY14" fmla="*/ 463589 h 5917440"/>
              <a:gd name="connsiteX15" fmla="*/ 3063384 w 5597566"/>
              <a:gd name="connsiteY15" fmla="*/ 102968 h 5917440"/>
              <a:gd name="connsiteX16" fmla="*/ 3604196 w 5597566"/>
              <a:gd name="connsiteY16" fmla="*/ 127 h 591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7566" h="5917440">
                <a:moveTo>
                  <a:pt x="3604196" y="127"/>
                </a:moveTo>
                <a:cubicBezTo>
                  <a:pt x="4143157" y="-6764"/>
                  <a:pt x="4661253" y="268656"/>
                  <a:pt x="5020674" y="776538"/>
                </a:cubicBezTo>
                <a:cubicBezTo>
                  <a:pt x="5168497" y="981494"/>
                  <a:pt x="5331334" y="1331311"/>
                  <a:pt x="5376373" y="1444944"/>
                </a:cubicBezTo>
                <a:cubicBezTo>
                  <a:pt x="5421411" y="1558578"/>
                  <a:pt x="5504481" y="1740109"/>
                  <a:pt x="5557177" y="2184215"/>
                </a:cubicBezTo>
                <a:cubicBezTo>
                  <a:pt x="5609665" y="2627494"/>
                  <a:pt x="5616351" y="3186831"/>
                  <a:pt x="5545132" y="3578297"/>
                </a:cubicBezTo>
                <a:cubicBezTo>
                  <a:pt x="5473912" y="3969764"/>
                  <a:pt x="5394269" y="4263968"/>
                  <a:pt x="5202018" y="4624938"/>
                </a:cubicBezTo>
                <a:cubicBezTo>
                  <a:pt x="5009767" y="4985909"/>
                  <a:pt x="4703629" y="5471999"/>
                  <a:pt x="4250176" y="5603523"/>
                </a:cubicBezTo>
                <a:cubicBezTo>
                  <a:pt x="3536157" y="5811445"/>
                  <a:pt x="2766119" y="5928695"/>
                  <a:pt x="2275095" y="5916586"/>
                </a:cubicBezTo>
                <a:cubicBezTo>
                  <a:pt x="1784072" y="5904476"/>
                  <a:pt x="1514679" y="5867884"/>
                  <a:pt x="1243715" y="5698027"/>
                </a:cubicBezTo>
                <a:cubicBezTo>
                  <a:pt x="972750" y="5528171"/>
                  <a:pt x="727468" y="5320256"/>
                  <a:pt x="473239" y="4857811"/>
                </a:cubicBezTo>
                <a:cubicBezTo>
                  <a:pt x="219012" y="4395366"/>
                  <a:pt x="30316" y="3702028"/>
                  <a:pt x="2965" y="3098601"/>
                </a:cubicBezTo>
                <a:cubicBezTo>
                  <a:pt x="-24592" y="2494347"/>
                  <a:pt x="146889" y="1926640"/>
                  <a:pt x="230813" y="1734249"/>
                </a:cubicBezTo>
                <a:cubicBezTo>
                  <a:pt x="314738" y="1541857"/>
                  <a:pt x="467003" y="1260322"/>
                  <a:pt x="812883" y="1085274"/>
                </a:cubicBezTo>
                <a:cubicBezTo>
                  <a:pt x="1157935" y="910432"/>
                  <a:pt x="1292205" y="948179"/>
                  <a:pt x="1676967" y="805643"/>
                </a:cubicBezTo>
                <a:cubicBezTo>
                  <a:pt x="1902150" y="724878"/>
                  <a:pt x="2122194" y="591756"/>
                  <a:pt x="2325887" y="463589"/>
                </a:cubicBezTo>
                <a:cubicBezTo>
                  <a:pt x="2636399" y="263066"/>
                  <a:pt x="2810049" y="197787"/>
                  <a:pt x="3063384" y="102968"/>
                </a:cubicBezTo>
                <a:cubicBezTo>
                  <a:pt x="3242571" y="36089"/>
                  <a:pt x="3424543" y="2424"/>
                  <a:pt x="3604196" y="127"/>
                </a:cubicBezTo>
                <a:close/>
              </a:path>
            </a:pathLst>
          </a:custGeom>
          <a:solidFill>
            <a:schemeClr val="accent1">
              <a:alpha val="20000"/>
            </a:schemeClr>
          </a:solidFill>
          <a:ln>
            <a:noFill/>
          </a:ln>
        </p:spPr>
        <p:txBody>
          <a:bodyPr vert="horz" wrap="square" lIns="91440" tIns="45720" rIns="91440" bIns="45720" numCol="1" anchor="t" anchorCtr="0" compatLnSpc="1"/>
          <a:lstStyle/>
          <a:p>
            <a:pPr lvl="0"/>
            <a:endParaRPr lang="zh-CN" altLang="en-US">
              <a:solidFill>
                <a:schemeClr val="tx1"/>
              </a:solidFill>
            </a:endParaRPr>
          </a:p>
        </p:txBody>
      </p:sp>
      <p:pic>
        <p:nvPicPr>
          <p:cNvPr id="9" name="图片 8"/>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l="16256" t="-1" r="15418" b="631"/>
          <a:stretch>
            <a:fillRect/>
          </a:stretch>
        </p:blipFill>
        <p:spPr>
          <a:xfrm>
            <a:off x="5990590" y="2422525"/>
            <a:ext cx="5417185" cy="4432300"/>
          </a:xfrm>
          <a:prstGeom prst="rect">
            <a:avLst/>
          </a:prstGeom>
        </p:spPr>
      </p:pic>
      <p:sp>
        <p:nvSpPr>
          <p:cNvPr id="2" name="标题 1"/>
          <p:cNvSpPr>
            <a:spLocks noGrp="1"/>
          </p:cNvSpPr>
          <p:nvPr>
            <p:ph type="ctrTitle" hasCustomPrompt="1"/>
            <p:custDataLst>
              <p:tags r:id="rId5"/>
            </p:custDataLst>
          </p:nvPr>
        </p:nvSpPr>
        <p:spPr>
          <a:xfrm>
            <a:off x="695325" y="1304926"/>
            <a:ext cx="5400675" cy="2152650"/>
          </a:xfrm>
        </p:spPr>
        <p:txBody>
          <a:bodyPr wrap="square" anchor="b" anchorCtr="0">
            <a:normAutofit/>
          </a:bodyPr>
          <a:lstStyle>
            <a:lvl1pPr algn="l">
              <a:lnSpc>
                <a:spcPct val="100000"/>
              </a:lnSpc>
              <a:defRPr sz="5400"/>
            </a:lvl1pPr>
          </a:lstStyle>
          <a:p>
            <a:r>
              <a:rPr lang="zh-CN" altLang="en-US" dirty="0"/>
              <a:t>编辑母版标题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2000" y="3740785"/>
            <a:ext cx="2880000" cy="5796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800">
                <a:solidFill>
                  <a:schemeClr val="lt1">
                    <a:lumMod val="100000"/>
                  </a:schemeClr>
                </a:solidFill>
              </a:defRPr>
            </a:lvl1pPr>
          </a:lstStyle>
          <a:p>
            <a:r>
              <a:rPr lang="zh-CN" altLang="en-US" dirty="0"/>
              <a:t>署名</a:t>
            </a:r>
            <a:endParaRPr lang="zh-CN" alt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showMasterSp="0" userDrawn="1">
  <p:cSld name="标题幻灯片">
    <p:spTree>
      <p:nvGrpSpPr>
        <p:cNvPr id="1" name=""/>
        <p:cNvGrpSpPr/>
        <p:nvPr/>
      </p:nvGrpSpPr>
      <p:grpSpPr>
        <a:xfrm>
          <a:off x="0" y="0"/>
          <a:ext cx="0" cy="0"/>
          <a:chOff x="0" y="0"/>
          <a:chExt cx="0" cy="0"/>
        </a:xfrm>
      </p:grpSpPr>
      <p:sp>
        <p:nvSpPr>
          <p:cNvPr id="8" name="任意多边形: 形状 7"/>
          <p:cNvSpPr/>
          <p:nvPr userDrawn="1">
            <p:custDataLst>
              <p:tags r:id="rId2"/>
            </p:custDataLst>
          </p:nvPr>
        </p:nvSpPr>
        <p:spPr>
          <a:xfrm>
            <a:off x="6055961" y="826274"/>
            <a:ext cx="5909293" cy="5793934"/>
          </a:xfrm>
          <a:custGeom>
            <a:avLst/>
            <a:gdLst>
              <a:gd name="connsiteX0" fmla="*/ 3879682 w 5909293"/>
              <a:gd name="connsiteY0" fmla="*/ 175 h 5793934"/>
              <a:gd name="connsiteX1" fmla="*/ 4334567 w 5909293"/>
              <a:gd name="connsiteY1" fmla="*/ 60453 h 5793934"/>
              <a:gd name="connsiteX2" fmla="*/ 5246308 w 5909293"/>
              <a:gd name="connsiteY2" fmla="*/ 1122598 h 5793934"/>
              <a:gd name="connsiteX3" fmla="*/ 5872742 w 5909293"/>
              <a:gd name="connsiteY3" fmla="*/ 3288868 h 5793934"/>
              <a:gd name="connsiteX4" fmla="*/ 5819651 w 5909293"/>
              <a:gd name="connsiteY4" fmla="*/ 4125030 h 5793934"/>
              <a:gd name="connsiteX5" fmla="*/ 5157837 w 5909293"/>
              <a:gd name="connsiteY5" fmla="*/ 4912778 h 5793934"/>
              <a:gd name="connsiteX6" fmla="*/ 3379536 w 5909293"/>
              <a:gd name="connsiteY6" fmla="*/ 5735681 h 5793934"/>
              <a:gd name="connsiteX7" fmla="*/ 2078353 w 5909293"/>
              <a:gd name="connsiteY7" fmla="*/ 5726438 h 5793934"/>
              <a:gd name="connsiteX8" fmla="*/ 1489530 w 5909293"/>
              <a:gd name="connsiteY8" fmla="*/ 5363600 h 5793934"/>
              <a:gd name="connsiteX9" fmla="*/ 1035251 w 5909293"/>
              <a:gd name="connsiteY9" fmla="*/ 4220617 h 5793934"/>
              <a:gd name="connsiteX10" fmla="*/ 602247 w 5909293"/>
              <a:gd name="connsiteY10" fmla="*/ 3634929 h 5793934"/>
              <a:gd name="connsiteX11" fmla="*/ 169546 w 5909293"/>
              <a:gd name="connsiteY11" fmla="*/ 2942699 h 5793934"/>
              <a:gd name="connsiteX12" fmla="*/ 652478 w 5909293"/>
              <a:gd name="connsiteY12" fmla="*/ 842508 h 5793934"/>
              <a:gd name="connsiteX13" fmla="*/ 1316613 w 5909293"/>
              <a:gd name="connsiteY13" fmla="*/ 445895 h 5793934"/>
              <a:gd name="connsiteX14" fmla="*/ 1375567 w 5909293"/>
              <a:gd name="connsiteY14" fmla="*/ 424437 h 5793934"/>
              <a:gd name="connsiteX15" fmla="*/ 3408460 w 5909293"/>
              <a:gd name="connsiteY15" fmla="*/ 39296 h 5793934"/>
              <a:gd name="connsiteX16" fmla="*/ 3879682 w 5909293"/>
              <a:gd name="connsiteY16" fmla="*/ 175 h 5793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909293" h="5793934">
                <a:moveTo>
                  <a:pt x="3879682" y="175"/>
                </a:moveTo>
                <a:cubicBezTo>
                  <a:pt x="4036099" y="-1809"/>
                  <a:pt x="4189792" y="12773"/>
                  <a:pt x="4334567" y="60453"/>
                </a:cubicBezTo>
                <a:cubicBezTo>
                  <a:pt x="4813657" y="215756"/>
                  <a:pt x="5066087" y="681130"/>
                  <a:pt x="5246308" y="1122598"/>
                </a:cubicBezTo>
                <a:cubicBezTo>
                  <a:pt x="5530593" y="1818660"/>
                  <a:pt x="5740779" y="2546018"/>
                  <a:pt x="5872742" y="3288868"/>
                </a:cubicBezTo>
                <a:cubicBezTo>
                  <a:pt x="5918136" y="3538857"/>
                  <a:pt x="5941127" y="3794404"/>
                  <a:pt x="5819651" y="4125030"/>
                </a:cubicBezTo>
                <a:cubicBezTo>
                  <a:pt x="5698175" y="4455657"/>
                  <a:pt x="5555500" y="4602769"/>
                  <a:pt x="5157837" y="4912778"/>
                </a:cubicBezTo>
                <a:cubicBezTo>
                  <a:pt x="4760174" y="5222787"/>
                  <a:pt x="3749504" y="5653807"/>
                  <a:pt x="3379536" y="5735681"/>
                </a:cubicBezTo>
                <a:cubicBezTo>
                  <a:pt x="3009569" y="5817556"/>
                  <a:pt x="2330918" y="5811898"/>
                  <a:pt x="2078353" y="5726438"/>
                </a:cubicBezTo>
                <a:cubicBezTo>
                  <a:pt x="1825789" y="5640979"/>
                  <a:pt x="1633575" y="5511056"/>
                  <a:pt x="1489530" y="5363600"/>
                </a:cubicBezTo>
                <a:cubicBezTo>
                  <a:pt x="1194462" y="5065173"/>
                  <a:pt x="1220104" y="4592041"/>
                  <a:pt x="1035251" y="4220617"/>
                </a:cubicBezTo>
                <a:cubicBezTo>
                  <a:pt x="929927" y="4002824"/>
                  <a:pt x="753122" y="3825759"/>
                  <a:pt x="602247" y="3634929"/>
                </a:cubicBezTo>
                <a:cubicBezTo>
                  <a:pt x="430739" y="3418728"/>
                  <a:pt x="291908" y="3187171"/>
                  <a:pt x="169546" y="2942699"/>
                </a:cubicBezTo>
                <a:cubicBezTo>
                  <a:pt x="-176217" y="2249976"/>
                  <a:pt x="17688" y="1398039"/>
                  <a:pt x="652478" y="842508"/>
                </a:cubicBezTo>
                <a:cubicBezTo>
                  <a:pt x="844971" y="671207"/>
                  <a:pt x="1070014" y="535650"/>
                  <a:pt x="1316613" y="445895"/>
                </a:cubicBezTo>
                <a:cubicBezTo>
                  <a:pt x="1336025" y="438830"/>
                  <a:pt x="1354717" y="432026"/>
                  <a:pt x="1375567" y="424437"/>
                </a:cubicBezTo>
                <a:cubicBezTo>
                  <a:pt x="2029851" y="208795"/>
                  <a:pt x="2725822" y="123350"/>
                  <a:pt x="3408460" y="39296"/>
                </a:cubicBezTo>
                <a:cubicBezTo>
                  <a:pt x="3564127" y="20711"/>
                  <a:pt x="3723266" y="2160"/>
                  <a:pt x="3879682" y="175"/>
                </a:cubicBezTo>
                <a:close/>
              </a:path>
            </a:pathLst>
          </a:custGeom>
          <a:solidFill>
            <a:schemeClr val="accent1">
              <a:alpha val="20000"/>
            </a:schemeClr>
          </a:solidFill>
          <a:ln>
            <a:noFill/>
          </a:ln>
        </p:spPr>
        <p:txBody>
          <a:bodyPr vert="horz" wrap="square" lIns="91440" tIns="45720" rIns="91440" bIns="45720" numCol="1" anchor="t" anchorCtr="0" compatLnSpc="1"/>
          <a:lstStyle/>
          <a:p>
            <a:pPr lvl="0"/>
            <a:endParaRPr lang="zh-CN" altLang="en-US">
              <a:solidFill>
                <a:schemeClr val="tx1"/>
              </a:solidFill>
            </a:endParaRPr>
          </a:p>
        </p:txBody>
      </p:sp>
      <p:pic>
        <p:nvPicPr>
          <p:cNvPr id="27" name="图片 26" descr="无人机5资源 1@600x-8"/>
          <p:cNvPicPr>
            <a:picLocks noChangeAspect="1"/>
          </p:cNvPicPr>
          <p:nvPr>
            <p:custDataLst>
              <p:tags r:id="rId3"/>
            </p:custDataLst>
          </p:nvPr>
        </p:nvPicPr>
        <p:blipFill>
          <a:blip r:embed="rId4"/>
          <a:stretch>
            <a:fillRect/>
          </a:stretch>
        </p:blipFill>
        <p:spPr>
          <a:xfrm>
            <a:off x="5434330" y="1677670"/>
            <a:ext cx="6643370" cy="5180330"/>
          </a:xfrm>
          <a:prstGeom prst="rect">
            <a:avLst/>
          </a:prstGeom>
        </p:spPr>
      </p:pic>
      <p:sp>
        <p:nvSpPr>
          <p:cNvPr id="2" name="标题 1"/>
          <p:cNvSpPr>
            <a:spLocks noGrp="1"/>
          </p:cNvSpPr>
          <p:nvPr>
            <p:ph type="ctrTitle" hasCustomPrompt="1"/>
            <p:custDataLst>
              <p:tags r:id="rId5"/>
            </p:custDataLst>
          </p:nvPr>
        </p:nvSpPr>
        <p:spPr>
          <a:xfrm>
            <a:off x="702945" y="1304926"/>
            <a:ext cx="5393055" cy="2152650"/>
          </a:xfrm>
        </p:spPr>
        <p:txBody>
          <a:bodyPr wrap="square" anchor="b" anchorCtr="0">
            <a:normAutofit/>
          </a:bodyPr>
          <a:lstStyle>
            <a:lvl1pPr algn="l">
              <a:lnSpc>
                <a:spcPct val="100000"/>
              </a:lnSpc>
              <a:defRPr sz="5400">
                <a:solidFill>
                  <a:schemeClr val="accent1"/>
                </a:solidFill>
              </a:defRPr>
            </a:lvl1pPr>
          </a:lstStyle>
          <a:p>
            <a:r>
              <a:rPr lang="zh-CN" altLang="en-US" dirty="0"/>
              <a:t>编辑母版标题</a:t>
            </a:r>
            <a:endParaRPr lang="zh-CN" altLang="en-US" dirty="0"/>
          </a:p>
        </p:txBody>
      </p:sp>
      <p:sp>
        <p:nvSpPr>
          <p:cNvPr id="24" name="文本占位符 23"/>
          <p:cNvSpPr>
            <a:spLocks noGrp="1"/>
          </p:cNvSpPr>
          <p:nvPr>
            <p:ph type="body" sz="quarter" idx="17" hasCustomPrompt="1"/>
            <p:custDataLst>
              <p:tags r:id="rId6"/>
            </p:custDataLst>
          </p:nvPr>
        </p:nvSpPr>
        <p:spPr>
          <a:xfrm>
            <a:off x="701675" y="3740150"/>
            <a:ext cx="2880995" cy="58039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800" b="0">
                <a:solidFill>
                  <a:schemeClr val="lt1">
                    <a:lumMod val="100000"/>
                  </a:schemeClr>
                </a:solidFill>
              </a:defRPr>
            </a:lvl1pPr>
          </a:lstStyle>
          <a:p>
            <a:r>
              <a:rPr lang="zh-CN" altLang="en-US" dirty="0"/>
              <a:t>汇报人：</a:t>
            </a:r>
            <a:r>
              <a:rPr lang="en-US" altLang="zh-CN" dirty="0"/>
              <a:t>WPS</a:t>
            </a:r>
            <a:endParaRPr lang="zh-CN" altLang="en-US" dirty="0"/>
          </a:p>
        </p:txBody>
      </p:sp>
      <p:sp>
        <p:nvSpPr>
          <p:cNvPr id="7" name="日期占位符 6"/>
          <p:cNvSpPr>
            <a:spLocks noGrp="1"/>
          </p:cNvSpPr>
          <p:nvPr>
            <p:ph type="dt" sz="half" idx="18"/>
            <p:custDataLst>
              <p:tags r:id="rId7"/>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9"/>
            <p:custDataLst>
              <p:tags r:id="rId8"/>
            </p:custDataLst>
          </p:nvPr>
        </p:nvSpPr>
        <p:spPr/>
        <p:txBody>
          <a:bodyPr/>
          <a:lstStyle/>
          <a:p>
            <a:endParaRPr lang="zh-CN" altLang="en-US"/>
          </a:p>
        </p:txBody>
      </p:sp>
      <p:sp>
        <p:nvSpPr>
          <p:cNvPr id="10" name="灯片编号占位符 9"/>
          <p:cNvSpPr>
            <a:spLocks noGrp="1"/>
          </p:cNvSpPr>
          <p:nvPr>
            <p:ph type="sldNum" sz="quarter" idx="20"/>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325" y="1276350"/>
            <a:ext cx="10799475" cy="4901565"/>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7" name="标题 6"/>
          <p:cNvSpPr>
            <a:spLocks noGrp="1"/>
          </p:cNvSpPr>
          <p:nvPr>
            <p:ph type="title"/>
            <p:custDataLst>
              <p:tags r:id="rId3"/>
            </p:custDataLst>
          </p:nvPr>
        </p:nvSpPr>
        <p:spPr/>
        <p:txBody>
          <a:bodyPr vert="horz" wrap="square" lIns="0" tIns="0" rIns="0" bIns="0" rtlCol="0" anchor="b" anchorCtr="0">
            <a:normAutofit/>
          </a:bodyPr>
          <a:lstStyle>
            <a:lvl1pPr marL="0" marR="0" lvl="0" algn="l" defTabSz="914400" rtl="0" eaLnBrk="1" fontAlgn="auto" latinLnBrk="0" hangingPunct="1">
              <a:lnSpc>
                <a:spcPct val="100000"/>
              </a:lnSpc>
              <a:buClrTx/>
              <a:buSzTx/>
              <a:buFontTx/>
              <a:buNone/>
              <a:defRPr kumimoji="0" lang="zh-CN" altLang="en-US" sz="3200" b="1" i="0" u="none" strike="noStrike" kern="1200" cap="none" spc="0" normalizeH="0" baseline="0" noProof="1" dirty="0">
                <a:solidFill>
                  <a:schemeClr val="accent1"/>
                </a:solidFill>
                <a:latin typeface="+mj-lt"/>
                <a:ea typeface="+mj-ea"/>
                <a:cs typeface="+mj-cs"/>
              </a:defRPr>
            </a:lvl1pPr>
          </a:lstStyle>
          <a:p>
            <a:pPr lvl="0"/>
            <a:r>
              <a:rPr>
                <a:sym typeface="+mn-ea"/>
              </a:rPr>
              <a:t>单击此处编辑母版标题样式</a:t>
            </a:r>
            <a:endParaRPr>
              <a:sym typeface="+mn-ea"/>
            </a:endParaRPr>
          </a:p>
        </p:txBody>
      </p:sp>
      <p:sp>
        <p:nvSpPr>
          <p:cNvPr id="11" name="日期占位符 10"/>
          <p:cNvSpPr>
            <a:spLocks noGrp="1"/>
          </p:cNvSpPr>
          <p:nvPr>
            <p:ph type="dt" sz="half" idx="10"/>
            <p:custDataLst>
              <p:tags r:id="rId4"/>
            </p:custDataLst>
          </p:nvPr>
        </p:nvSpPr>
        <p:spPr/>
        <p:txBody>
          <a:bodyPr/>
          <a:lstStyle/>
          <a:p>
            <a:fld id="{5592522B-0F24-4480-B9DD-A9474A6880D6}" type="datetimeFigureOut">
              <a:rPr lang="zh-CN" altLang="en-US" smtClean="0"/>
            </a:fld>
            <a:endParaRPr lang="zh-CN" altLang="en-US" dirty="0"/>
          </a:p>
        </p:txBody>
      </p:sp>
      <p:sp>
        <p:nvSpPr>
          <p:cNvPr id="12" name="页脚占位符 11"/>
          <p:cNvSpPr>
            <a:spLocks noGrp="1"/>
          </p:cNvSpPr>
          <p:nvPr>
            <p:ph type="ftr" sz="quarter" idx="11"/>
            <p:custDataLst>
              <p:tags r:id="rId5"/>
            </p:custDataLst>
          </p:nvPr>
        </p:nvSpPr>
        <p:spPr/>
        <p:txBody>
          <a:bodyPr/>
          <a:lstStyle/>
          <a:p>
            <a:endParaRPr lang="zh-CN" altLang="en-US"/>
          </a:p>
        </p:txBody>
      </p:sp>
      <p:sp>
        <p:nvSpPr>
          <p:cNvPr id="13" name="灯片编号占位符 12"/>
          <p:cNvSpPr>
            <a:spLocks noGrp="1"/>
          </p:cNvSpPr>
          <p:nvPr>
            <p:ph type="sldNum" sz="quarter" idx="12"/>
            <p:custDataLst>
              <p:tags r:id="rId6"/>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showMasterSp="0" userDrawn="1">
  <p:cSld name="目录">
    <p:spTree>
      <p:nvGrpSpPr>
        <p:cNvPr id="1" name=""/>
        <p:cNvGrpSpPr/>
        <p:nvPr/>
      </p:nvGrpSpPr>
      <p:grpSpPr>
        <a:xfrm>
          <a:off x="0" y="0"/>
          <a:ext cx="0" cy="0"/>
          <a:chOff x="0" y="0"/>
          <a:chExt cx="0" cy="0"/>
        </a:xfrm>
      </p:grpSpPr>
      <p:sp>
        <p:nvSpPr>
          <p:cNvPr id="18" name="Freeform 6"/>
          <p:cNvSpPr/>
          <p:nvPr>
            <p:custDataLst>
              <p:tags r:id="rId2"/>
            </p:custDataLst>
          </p:nvPr>
        </p:nvSpPr>
        <p:spPr bwMode="auto">
          <a:xfrm>
            <a:off x="837565" y="3313430"/>
            <a:ext cx="3971925" cy="3523615"/>
          </a:xfrm>
          <a:custGeom>
            <a:avLst/>
            <a:gdLst>
              <a:gd name="T0" fmla="*/ 1557 w 2458"/>
              <a:gd name="T1" fmla="*/ 0 h 2180"/>
              <a:gd name="T2" fmla="*/ 1529 w 2458"/>
              <a:gd name="T3" fmla="*/ 0 h 2180"/>
              <a:gd name="T4" fmla="*/ 618 w 2458"/>
              <a:gd name="T5" fmla="*/ 140 h 2180"/>
              <a:gd name="T6" fmla="*/ 233 w 2458"/>
              <a:gd name="T7" fmla="*/ 281 h 2180"/>
              <a:gd name="T8" fmla="*/ 13 w 2458"/>
              <a:gd name="T9" fmla="*/ 831 h 2180"/>
              <a:gd name="T10" fmla="*/ 81 w 2458"/>
              <a:gd name="T11" fmla="*/ 1775 h 2180"/>
              <a:gd name="T12" fmla="*/ 215 w 2458"/>
              <a:gd name="T13" fmla="*/ 2066 h 2180"/>
              <a:gd name="T14" fmla="*/ 645 w 2458"/>
              <a:gd name="T15" fmla="*/ 2180 h 2180"/>
              <a:gd name="T16" fmla="*/ 1805 w 2458"/>
              <a:gd name="T17" fmla="*/ 2180 h 2180"/>
              <a:gd name="T18" fmla="*/ 2036 w 2458"/>
              <a:gd name="T19" fmla="*/ 2135 h 2180"/>
              <a:gd name="T20" fmla="*/ 2235 w 2458"/>
              <a:gd name="T21" fmla="*/ 1964 h 2180"/>
              <a:gd name="T22" fmla="*/ 2251 w 2458"/>
              <a:gd name="T23" fmla="*/ 1448 h 2180"/>
              <a:gd name="T24" fmla="*/ 2343 w 2458"/>
              <a:gd name="T25" fmla="*/ 1155 h 2180"/>
              <a:gd name="T26" fmla="*/ 2419 w 2458"/>
              <a:gd name="T27" fmla="*/ 820 h 2180"/>
              <a:gd name="T28" fmla="*/ 1896 w 2458"/>
              <a:gd name="T29" fmla="*/ 61 h 2180"/>
              <a:gd name="T30" fmla="*/ 1557 w 2458"/>
              <a:gd name="T31" fmla="*/ 0 h 2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58" h="2180">
                <a:moveTo>
                  <a:pt x="1557" y="0"/>
                </a:moveTo>
                <a:cubicBezTo>
                  <a:pt x="1548" y="0"/>
                  <a:pt x="1539" y="0"/>
                  <a:pt x="1529" y="0"/>
                </a:cubicBezTo>
                <a:cubicBezTo>
                  <a:pt x="1222" y="9"/>
                  <a:pt x="917" y="75"/>
                  <a:pt x="618" y="140"/>
                </a:cubicBezTo>
                <a:cubicBezTo>
                  <a:pt x="482" y="170"/>
                  <a:pt x="340" y="202"/>
                  <a:pt x="233" y="281"/>
                </a:cubicBezTo>
                <a:cubicBezTo>
                  <a:pt x="56" y="411"/>
                  <a:pt x="21" y="631"/>
                  <a:pt x="13" y="831"/>
                </a:cubicBezTo>
                <a:cubicBezTo>
                  <a:pt x="0" y="1146"/>
                  <a:pt x="23" y="1463"/>
                  <a:pt x="81" y="1775"/>
                </a:cubicBezTo>
                <a:cubicBezTo>
                  <a:pt x="100" y="1880"/>
                  <a:pt x="128" y="1991"/>
                  <a:pt x="215" y="2066"/>
                </a:cubicBezTo>
                <a:cubicBezTo>
                  <a:pt x="323" y="2159"/>
                  <a:pt x="491" y="2172"/>
                  <a:pt x="645" y="2180"/>
                </a:cubicBezTo>
                <a:cubicBezTo>
                  <a:pt x="1805" y="2180"/>
                  <a:pt x="1805" y="2180"/>
                  <a:pt x="1805" y="2180"/>
                </a:cubicBezTo>
                <a:cubicBezTo>
                  <a:pt x="1884" y="2180"/>
                  <a:pt x="1963" y="2165"/>
                  <a:pt x="2036" y="2135"/>
                </a:cubicBezTo>
                <a:cubicBezTo>
                  <a:pt x="2124" y="2098"/>
                  <a:pt x="2197" y="2043"/>
                  <a:pt x="2235" y="1964"/>
                </a:cubicBezTo>
                <a:cubicBezTo>
                  <a:pt x="2313" y="1804"/>
                  <a:pt x="2230" y="1621"/>
                  <a:pt x="2251" y="1448"/>
                </a:cubicBezTo>
                <a:cubicBezTo>
                  <a:pt x="2262" y="1347"/>
                  <a:pt x="2309" y="1252"/>
                  <a:pt x="2343" y="1155"/>
                </a:cubicBezTo>
                <a:cubicBezTo>
                  <a:pt x="2382" y="1045"/>
                  <a:pt x="2405" y="934"/>
                  <a:pt x="2419" y="820"/>
                </a:cubicBezTo>
                <a:cubicBezTo>
                  <a:pt x="2458" y="497"/>
                  <a:pt x="2247" y="189"/>
                  <a:pt x="1896" y="61"/>
                </a:cubicBezTo>
                <a:cubicBezTo>
                  <a:pt x="1789" y="21"/>
                  <a:pt x="1674" y="0"/>
                  <a:pt x="1557" y="0"/>
                </a:cubicBezTo>
              </a:path>
            </a:pathLst>
          </a:custGeom>
          <a:solidFill>
            <a:schemeClr val="accent1">
              <a:alpha val="17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cs typeface="微软雅黑" panose="020B0503020204020204" charset="-122"/>
            </a:endParaRPr>
          </a:p>
        </p:txBody>
      </p:sp>
      <p:sp>
        <p:nvSpPr>
          <p:cNvPr id="2" name="标题 1"/>
          <p:cNvSpPr>
            <a:spLocks noGrp="1"/>
          </p:cNvSpPr>
          <p:nvPr>
            <p:ph type="title" hasCustomPrompt="1"/>
            <p:custDataLst>
              <p:tags r:id="rId3"/>
            </p:custDataLst>
          </p:nvPr>
        </p:nvSpPr>
        <p:spPr>
          <a:xfrm>
            <a:off x="837565" y="565150"/>
            <a:ext cx="2129790" cy="1081405"/>
          </a:xfrm>
        </p:spPr>
        <p:txBody>
          <a:bodyPr wrap="square" anchor="ctr" anchorCtr="0">
            <a:normAutofit/>
          </a:bodyPr>
          <a:lstStyle>
            <a:lvl1pPr algn="l">
              <a:defRPr sz="4800">
                <a:solidFill>
                  <a:schemeClr val="accent1"/>
                </a:solidFill>
              </a:defRPr>
            </a:lvl1pPr>
          </a:lstStyle>
          <a:p>
            <a:r>
              <a:rPr lang="zh-CN" altLang="en-US" dirty="0"/>
              <a:t>标题</a:t>
            </a:r>
            <a:endParaRPr lang="zh-CN" altLang="en-US" dirty="0"/>
          </a:p>
        </p:txBody>
      </p:sp>
      <p:pic>
        <p:nvPicPr>
          <p:cNvPr id="5" name="图片 4"/>
          <p:cNvPicPr>
            <a:picLocks noChangeAspect="1"/>
          </p:cNvPicPr>
          <p:nvPr>
            <p:custDataLst>
              <p:tags r:id="rId4"/>
            </p:custDataLst>
          </p:nvPr>
        </p:nvPicPr>
        <p:blipFill rotWithShape="1">
          <a:blip r:embed="rId5" cstate="print">
            <a:extLst>
              <a:ext uri="{28A0092B-C50C-407E-A947-70E740481C1C}">
                <a14:useLocalDpi xmlns:a14="http://schemas.microsoft.com/office/drawing/2010/main" val="0"/>
              </a:ext>
            </a:extLst>
          </a:blip>
          <a:srcRect l="31250" r="27352"/>
          <a:stretch>
            <a:fillRect/>
          </a:stretch>
        </p:blipFill>
        <p:spPr>
          <a:xfrm>
            <a:off x="1198245" y="2017395"/>
            <a:ext cx="3556000" cy="4831715"/>
          </a:xfrm>
          <a:prstGeom prst="rect">
            <a:avLst/>
          </a:prstGeom>
        </p:spPr>
      </p:pic>
      <p:sp>
        <p:nvSpPr>
          <p:cNvPr id="4" name="日期占位符 3"/>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6" name="页脚占位符 5"/>
          <p:cNvSpPr>
            <a:spLocks noGrp="1"/>
          </p:cNvSpPr>
          <p:nvPr>
            <p:ph type="ftr" sz="quarter" idx="11"/>
            <p:custDataLst>
              <p:tags r:id="rId7"/>
            </p:custDataLst>
          </p:nvPr>
        </p:nvSpPr>
        <p:spPr/>
        <p:txBody>
          <a:bodyPr/>
          <a:lstStyle/>
          <a:p>
            <a:endParaRPr lang="zh-CN" altLang="en-US"/>
          </a:p>
        </p:txBody>
      </p:sp>
      <p:sp>
        <p:nvSpPr>
          <p:cNvPr id="10" name="灯片编号占位符 9"/>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showMasterSp="0" userDrawn="1">
  <p:cSld name="节标题">
    <p:spTree>
      <p:nvGrpSpPr>
        <p:cNvPr id="1" name=""/>
        <p:cNvGrpSpPr/>
        <p:nvPr/>
      </p:nvGrpSpPr>
      <p:grpSpPr>
        <a:xfrm>
          <a:off x="0" y="0"/>
          <a:ext cx="0" cy="0"/>
          <a:chOff x="0" y="0"/>
          <a:chExt cx="0" cy="0"/>
        </a:xfrm>
      </p:grpSpPr>
      <p:sp>
        <p:nvSpPr>
          <p:cNvPr id="3" name="Freeform 6"/>
          <p:cNvSpPr/>
          <p:nvPr userDrawn="1">
            <p:custDataLst>
              <p:tags r:id="rId2"/>
            </p:custDataLst>
          </p:nvPr>
        </p:nvSpPr>
        <p:spPr bwMode="auto">
          <a:xfrm rot="6240000" flipH="1">
            <a:off x="1155700" y="2376170"/>
            <a:ext cx="2943225" cy="3514725"/>
          </a:xfrm>
          <a:custGeom>
            <a:avLst/>
            <a:gdLst>
              <a:gd name="connsiteX0" fmla="*/ 4417 w 6611"/>
              <a:gd name="connsiteY0" fmla="*/ 31 h 6706"/>
              <a:gd name="connsiteX1" fmla="*/ 3525 w 6611"/>
              <a:gd name="connsiteY1" fmla="*/ 35 h 6706"/>
              <a:gd name="connsiteX2" fmla="*/ 1943 w 6611"/>
              <a:gd name="connsiteY2" fmla="*/ 444 h 6706"/>
              <a:gd name="connsiteX3" fmla="*/ 850 w 6611"/>
              <a:gd name="connsiteY3" fmla="*/ 1131 h 6706"/>
              <a:gd name="connsiteX4" fmla="*/ 7 w 6611"/>
              <a:gd name="connsiteY4" fmla="*/ 2491 h 6706"/>
              <a:gd name="connsiteX5" fmla="*/ 211 w 6611"/>
              <a:gd name="connsiteY5" fmla="*/ 4826 h 6706"/>
              <a:gd name="connsiteX6" fmla="*/ 752 w 6611"/>
              <a:gd name="connsiteY6" fmla="*/ 5937 h 6706"/>
              <a:gd name="connsiteX7" fmla="*/ 1926 w 6611"/>
              <a:gd name="connsiteY7" fmla="*/ 6575 h 6706"/>
              <a:gd name="connsiteX8" fmla="*/ 4060 w 6611"/>
              <a:gd name="connsiteY8" fmla="*/ 6611 h 6706"/>
              <a:gd name="connsiteX9" fmla="*/ 5547 w 6611"/>
              <a:gd name="connsiteY9" fmla="*/ 5965 h 6706"/>
              <a:gd name="connsiteX10" fmla="*/ 6120 w 6611"/>
              <a:gd name="connsiteY10" fmla="*/ 5119 h 6706"/>
              <a:gd name="connsiteX11" fmla="*/ 6193 w 6611"/>
              <a:gd name="connsiteY11" fmla="*/ 4057 h 6706"/>
              <a:gd name="connsiteX12" fmla="*/ 6398 w 6611"/>
              <a:gd name="connsiteY12" fmla="*/ 3222 h 6706"/>
              <a:gd name="connsiteX13" fmla="*/ 6599 w 6611"/>
              <a:gd name="connsiteY13" fmla="*/ 2281 h 6706"/>
              <a:gd name="connsiteX14" fmla="*/ 5278 w 6611"/>
              <a:gd name="connsiteY14" fmla="*/ 246 h 6706"/>
              <a:gd name="connsiteX15" fmla="*/ 4417 w 6611"/>
              <a:gd name="connsiteY15" fmla="*/ 31 h 6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0" t="0" r="r" b="b"/>
            <a:pathLst>
              <a:path w="6612" h="6706">
                <a:moveTo>
                  <a:pt x="4417" y="31"/>
                </a:moveTo>
                <a:cubicBezTo>
                  <a:pt x="4275" y="12"/>
                  <a:pt x="4045" y="-31"/>
                  <a:pt x="3525" y="35"/>
                </a:cubicBezTo>
                <a:cubicBezTo>
                  <a:pt x="3006" y="101"/>
                  <a:pt x="2368" y="252"/>
                  <a:pt x="1943" y="444"/>
                </a:cubicBezTo>
                <a:cubicBezTo>
                  <a:pt x="1518" y="636"/>
                  <a:pt x="1206" y="810"/>
                  <a:pt x="850" y="1131"/>
                </a:cubicBezTo>
                <a:cubicBezTo>
                  <a:pt x="494" y="1452"/>
                  <a:pt x="28" y="1938"/>
                  <a:pt x="7" y="2491"/>
                </a:cubicBezTo>
                <a:cubicBezTo>
                  <a:pt x="-27" y="3362"/>
                  <a:pt x="58" y="4271"/>
                  <a:pt x="211" y="4826"/>
                </a:cubicBezTo>
                <a:cubicBezTo>
                  <a:pt x="364" y="5381"/>
                  <a:pt x="482" y="5677"/>
                  <a:pt x="752" y="5937"/>
                </a:cubicBezTo>
                <a:cubicBezTo>
                  <a:pt x="1022" y="6197"/>
                  <a:pt x="1328" y="6417"/>
                  <a:pt x="1926" y="6575"/>
                </a:cubicBezTo>
                <a:cubicBezTo>
                  <a:pt x="2524" y="6733"/>
                  <a:pt x="3366" y="6751"/>
                  <a:pt x="4060" y="6611"/>
                </a:cubicBezTo>
                <a:cubicBezTo>
                  <a:pt x="4755" y="6471"/>
                  <a:pt x="5352" y="6115"/>
                  <a:pt x="5547" y="5965"/>
                </a:cubicBezTo>
                <a:cubicBezTo>
                  <a:pt x="5742" y="5815"/>
                  <a:pt x="6019" y="5562"/>
                  <a:pt x="6120" y="5119"/>
                </a:cubicBezTo>
                <a:cubicBezTo>
                  <a:pt x="6221" y="4677"/>
                  <a:pt x="6140" y="4535"/>
                  <a:pt x="6193" y="4057"/>
                </a:cubicBezTo>
                <a:cubicBezTo>
                  <a:pt x="6221" y="3778"/>
                  <a:pt x="6310" y="3490"/>
                  <a:pt x="6398" y="3222"/>
                </a:cubicBezTo>
                <a:cubicBezTo>
                  <a:pt x="6538" y="2812"/>
                  <a:pt x="6563" y="2596"/>
                  <a:pt x="6599" y="2281"/>
                </a:cubicBezTo>
                <a:cubicBezTo>
                  <a:pt x="6700" y="1390"/>
                  <a:pt x="6184" y="599"/>
                  <a:pt x="5278" y="246"/>
                </a:cubicBezTo>
                <a:cubicBezTo>
                  <a:pt x="5003" y="136"/>
                  <a:pt x="4559" y="50"/>
                  <a:pt x="4417" y="31"/>
                </a:cubicBezTo>
              </a:path>
            </a:pathLst>
          </a:custGeom>
          <a:solidFill>
            <a:schemeClr val="accent1">
              <a:alpha val="20000"/>
            </a:schemeClr>
          </a:solidFill>
          <a:ln>
            <a:noFill/>
          </a:ln>
        </p:spPr>
        <p:txBody>
          <a:bodyPr vert="horz" wrap="square" lIns="91440" tIns="45720" rIns="91440" bIns="45720" numCol="1" anchor="t" anchorCtr="0" compatLnSpc="1"/>
          <a:lstStyle/>
          <a:p>
            <a:endParaRPr lang="zh-CN" altLang="en-US">
              <a:cs typeface="微软雅黑" panose="020B0503020204020204" charset="-122"/>
            </a:endParaRPr>
          </a:p>
        </p:txBody>
      </p:sp>
      <p:pic>
        <p:nvPicPr>
          <p:cNvPr id="7" name="图片 6" descr="D:\工作文件\临时素材\无人机5资源-1@600x-8.png无人机5资源-1@600x-8"/>
          <p:cNvPicPr>
            <a:picLocks noChangeAspect="1"/>
          </p:cNvPicPr>
          <p:nvPr userDrawn="1">
            <p:custDataLst>
              <p:tags r:id="rId3"/>
            </p:custDataLst>
          </p:nvPr>
        </p:nvPicPr>
        <p:blipFill>
          <a:blip r:embed="rId4"/>
          <a:srcRect l="150" r="150"/>
          <a:stretch>
            <a:fillRect/>
          </a:stretch>
        </p:blipFill>
        <p:spPr>
          <a:xfrm>
            <a:off x="869950" y="1550035"/>
            <a:ext cx="3757930" cy="3262630"/>
          </a:xfrm>
          <a:prstGeom prst="rect">
            <a:avLst/>
          </a:prstGeom>
        </p:spPr>
      </p:pic>
      <p:sp>
        <p:nvSpPr>
          <p:cNvPr id="2" name="标题 1"/>
          <p:cNvSpPr>
            <a:spLocks noGrp="1"/>
          </p:cNvSpPr>
          <p:nvPr>
            <p:ph type="title" hasCustomPrompt="1"/>
            <p:custDataLst>
              <p:tags r:id="rId5"/>
            </p:custDataLst>
          </p:nvPr>
        </p:nvSpPr>
        <p:spPr>
          <a:xfrm>
            <a:off x="5461000" y="3408045"/>
            <a:ext cx="5892800" cy="1761490"/>
          </a:xfrm>
        </p:spPr>
        <p:txBody>
          <a:bodyPr wrap="square" lIns="0" tIns="0" rIns="0" bIns="0" anchor="t" anchorCtr="0">
            <a:normAutofit/>
          </a:bodyPr>
          <a:lstStyle>
            <a:lvl1pPr algn="l">
              <a:defRPr sz="4400">
                <a:solidFill>
                  <a:schemeClr val="accent1"/>
                </a:solidFill>
              </a:defRPr>
            </a:lvl1pPr>
          </a:lstStyle>
          <a:p>
            <a:r>
              <a:rPr lang="zh-CN" altLang="en-US" dirty="0"/>
              <a:t>单击编辑母版标题</a:t>
            </a:r>
            <a:endParaRPr lang="zh-CN" altLang="en-US" dirty="0"/>
          </a:p>
        </p:txBody>
      </p:sp>
      <p:sp>
        <p:nvSpPr>
          <p:cNvPr id="8" name="文本占位符 7"/>
          <p:cNvSpPr>
            <a:spLocks noGrp="1"/>
          </p:cNvSpPr>
          <p:nvPr>
            <p:ph type="body" sz="quarter" idx="13" hasCustomPrompt="1"/>
            <p:custDataLst>
              <p:tags r:id="rId6"/>
            </p:custDataLst>
          </p:nvPr>
        </p:nvSpPr>
        <p:spPr>
          <a:xfrm>
            <a:off x="5461000" y="2364740"/>
            <a:ext cx="5892800" cy="960120"/>
          </a:xfrm>
          <a:prstGeom prst="roundRect">
            <a:avLst>
              <a:gd name="adj" fmla="val 0"/>
            </a:avLst>
          </a:prstGeom>
          <a:noFill/>
        </p:spPr>
        <p:txBody>
          <a:bodyPr wrap="square" anchor="b" anchorCtr="0">
            <a:noAutofit/>
          </a:bodyPr>
          <a:lstStyle>
            <a:lvl1pPr marL="0" indent="0" algn="l" eaLnBrk="1" fontAlgn="auto" latinLnBrk="0" hangingPunct="1">
              <a:lnSpc>
                <a:spcPct val="100000"/>
              </a:lnSpc>
              <a:spcBef>
                <a:spcPts val="0"/>
              </a:spcBef>
              <a:buNone/>
              <a:defRPr sz="4800" b="1" u="none" strike="noStrike" kern="1200" cap="none" spc="100" normalizeH="0">
                <a:solidFill>
                  <a:schemeClr val="accent1"/>
                </a:solidFill>
                <a:uFillTx/>
                <a:latin typeface="+mj-ea"/>
                <a:ea typeface="+mj-ea"/>
              </a:defRPr>
            </a:lvl1pPr>
          </a:lstStyle>
          <a:p>
            <a:pPr lvl="0"/>
            <a:r>
              <a:rPr lang="zh-CN" altLang="en-US" dirty="0"/>
              <a:t>编号</a:t>
            </a:r>
            <a:endParaRPr lang="zh-CN" altLang="en-US" dirty="0"/>
          </a:p>
        </p:txBody>
      </p:sp>
      <p:sp>
        <p:nvSpPr>
          <p:cNvPr id="12" name="日期占位符 11"/>
          <p:cNvSpPr>
            <a:spLocks noGrp="1"/>
          </p:cNvSpPr>
          <p:nvPr>
            <p:ph type="dt" sz="half" idx="14"/>
            <p:custDataLst>
              <p:tags r:id="rId7"/>
            </p:custDataLst>
          </p:nvPr>
        </p:nvSpPr>
        <p:spPr/>
        <p:txBody>
          <a:bodyPr/>
          <a:lstStyle/>
          <a:p>
            <a:fld id="{5592522B-0F24-4480-B9DD-A9474A6880D6}" type="datetimeFigureOut">
              <a:rPr lang="zh-CN" altLang="en-US" smtClean="0"/>
            </a:fld>
            <a:endParaRPr lang="zh-CN" altLang="en-US" dirty="0"/>
          </a:p>
        </p:txBody>
      </p:sp>
      <p:sp>
        <p:nvSpPr>
          <p:cNvPr id="13" name="页脚占位符 12"/>
          <p:cNvSpPr>
            <a:spLocks noGrp="1"/>
          </p:cNvSpPr>
          <p:nvPr>
            <p:ph type="ftr" sz="quarter" idx="15"/>
            <p:custDataLst>
              <p:tags r:id="rId8"/>
            </p:custDataLst>
          </p:nvPr>
        </p:nvSpPr>
        <p:spPr/>
        <p:txBody>
          <a:bodyPr/>
          <a:lstStyle/>
          <a:p>
            <a:endParaRPr lang="zh-CN" altLang="en-US"/>
          </a:p>
        </p:txBody>
      </p:sp>
      <p:sp>
        <p:nvSpPr>
          <p:cNvPr id="14" name="灯片编号占位符 13"/>
          <p:cNvSpPr>
            <a:spLocks noGrp="1"/>
          </p:cNvSpPr>
          <p:nvPr>
            <p:ph type="sldNum" sz="quarter" idx="16"/>
            <p:custDataLst>
              <p:tags r:id="rId9"/>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vert="horz" wrap="square" lIns="0" tIns="0" rIns="0" bIns="0" rtlCol="0" anchor="b" anchorCtr="0">
            <a:normAutofit/>
          </a:bodyPr>
          <a:lstStyle>
            <a:lvl1pPr>
              <a:defRPr lang="zh-CN" altLang="en-US" dirty="0"/>
            </a:lvl1pPr>
          </a:lstStyle>
          <a:p>
            <a:pPr lvl="0"/>
            <a:r>
              <a:rPr lang="zh-CN" altLang="en-US" dirty="0"/>
              <a:t>单击此处编辑母版标题样式</a:t>
            </a:r>
            <a:endParaRPr lang="zh-CN" altLang="en-US" dirty="0"/>
          </a:p>
        </p:txBody>
      </p:sp>
      <p:sp>
        <p:nvSpPr>
          <p:cNvPr id="3" name="内容占位符 2"/>
          <p:cNvSpPr>
            <a:spLocks noGrp="1"/>
          </p:cNvSpPr>
          <p:nvPr>
            <p:ph sz="half" idx="1"/>
            <p:custDataLst>
              <p:tags r:id="rId3"/>
            </p:custDataLst>
          </p:nvPr>
        </p:nvSpPr>
        <p:spPr>
          <a:xfrm>
            <a:off x="695325" y="1276350"/>
            <a:ext cx="5324475" cy="490125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内容占位符 3"/>
          <p:cNvSpPr>
            <a:spLocks noGrp="1"/>
          </p:cNvSpPr>
          <p:nvPr>
            <p:ph sz="half" idx="2"/>
            <p:custDataLst>
              <p:tags r:id="rId4"/>
            </p:custDataLst>
          </p:nvPr>
        </p:nvSpPr>
        <p:spPr>
          <a:xfrm>
            <a:off x="6172200" y="1276350"/>
            <a:ext cx="5322600" cy="490125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8" name="日期占位符 7"/>
          <p:cNvSpPr>
            <a:spLocks noGrp="1"/>
          </p:cNvSpPr>
          <p:nvPr>
            <p:ph type="dt" sz="half" idx="10"/>
            <p:custDataLst>
              <p:tags r:id="rId5"/>
            </p:custDataLst>
          </p:nvPr>
        </p:nvSpPr>
        <p:spPr/>
        <p:txBody>
          <a:bodyPr/>
          <a:lstStyle/>
          <a:p>
            <a:fld id="{5592522B-0F24-4480-B9DD-A9474A6880D6}" type="datetimeFigureOut">
              <a:rPr lang="zh-CN" altLang="en-US" smtClean="0"/>
            </a:fld>
            <a:endParaRPr lang="zh-CN" altLang="en-US" dirty="0"/>
          </a:p>
        </p:txBody>
      </p:sp>
      <p:sp>
        <p:nvSpPr>
          <p:cNvPr id="9" name="页脚占位符 8"/>
          <p:cNvSpPr>
            <a:spLocks noGrp="1"/>
          </p:cNvSpPr>
          <p:nvPr>
            <p:ph type="ftr" sz="quarter" idx="11"/>
            <p:custDataLst>
              <p:tags r:id="rId6"/>
            </p:custDataLst>
          </p:nvPr>
        </p:nvSpPr>
        <p:spPr/>
        <p:txBody>
          <a:bodyPr/>
          <a:lstStyle/>
          <a:p>
            <a:endParaRPr lang="zh-CN" altLang="en-US"/>
          </a:p>
        </p:txBody>
      </p:sp>
      <p:sp>
        <p:nvSpPr>
          <p:cNvPr id="10" name="灯片编号占位符 9"/>
          <p:cNvSpPr>
            <a:spLocks noGrp="1"/>
          </p:cNvSpPr>
          <p:nvPr>
            <p:ph type="sldNum" sz="quarter" idx="12"/>
            <p:custDataLst>
              <p:tags r:id="rId7"/>
            </p:custDataLst>
          </p:nvPr>
        </p:nvSpPr>
        <p:spPr/>
        <p:txBody>
          <a:bodyPr/>
          <a:lstStyle/>
          <a:p>
            <a:fld id="{BE5F26B5-172A-4DC2-B0B7-181CFC56B87C}" type="slidenum">
              <a:rPr lang="zh-CN" altLang="en-US" smtClean="0"/>
            </a:fld>
            <a:endParaRPr lang="zh-CN" altLang="en-US" dirty="0"/>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3" name="文本占位符 2"/>
          <p:cNvSpPr>
            <a:spLocks noGrp="1"/>
          </p:cNvSpPr>
          <p:nvPr>
            <p:ph type="body" idx="1"/>
            <p:custDataLst>
              <p:tags r:id="rId2"/>
            </p:custDataLst>
          </p:nvPr>
        </p:nvSpPr>
        <p:spPr>
          <a:xfrm>
            <a:off x="695326" y="1276350"/>
            <a:ext cx="5302250" cy="46338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custDataLst>
              <p:tags r:id="rId3"/>
            </p:custDataLst>
          </p:nvPr>
        </p:nvSpPr>
        <p:spPr>
          <a:xfrm>
            <a:off x="695326" y="2061275"/>
            <a:ext cx="5302250" cy="4128388"/>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5" name="文本占位符 4"/>
          <p:cNvSpPr>
            <a:spLocks noGrp="1"/>
          </p:cNvSpPr>
          <p:nvPr>
            <p:ph type="body" sz="quarter" idx="3"/>
            <p:custDataLst>
              <p:tags r:id="rId4"/>
            </p:custDataLst>
          </p:nvPr>
        </p:nvSpPr>
        <p:spPr>
          <a:xfrm>
            <a:off x="6172200" y="1276350"/>
            <a:ext cx="5329238" cy="463385"/>
          </a:xfrm>
        </p:spPr>
        <p:txBody>
          <a:bodyPr wrap="square"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custDataLst>
              <p:tags r:id="rId5"/>
            </p:custDataLst>
          </p:nvPr>
        </p:nvSpPr>
        <p:spPr>
          <a:xfrm>
            <a:off x="6172200" y="2061275"/>
            <a:ext cx="5329238" cy="4128388"/>
          </a:xfrm>
        </p:spPr>
        <p:txBody>
          <a:bodyPr wrap="square">
            <a:normAutofit/>
          </a:bodyPr>
          <a:lstStyle>
            <a:lvl1pPr>
              <a:defRPr sz="2200"/>
            </a:lvl1p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10" name="日期占位符 9"/>
          <p:cNvSpPr>
            <a:spLocks noGrp="1"/>
          </p:cNvSpPr>
          <p:nvPr>
            <p:ph type="dt" sz="half" idx="10"/>
            <p:custDataLst>
              <p:tags r:id="rId6"/>
            </p:custDataLst>
          </p:nvPr>
        </p:nvSpPr>
        <p:spPr/>
        <p:txBody>
          <a:bodyPr/>
          <a:lstStyle/>
          <a:p>
            <a:fld id="{5592522B-0F24-4480-B9DD-A9474A6880D6}" type="datetimeFigureOut">
              <a:rPr lang="zh-CN" altLang="en-US" smtClean="0"/>
            </a:fld>
            <a:endParaRPr lang="zh-CN" altLang="en-US" dirty="0"/>
          </a:p>
        </p:txBody>
      </p:sp>
      <p:sp>
        <p:nvSpPr>
          <p:cNvPr id="11" name="页脚占位符 10"/>
          <p:cNvSpPr>
            <a:spLocks noGrp="1"/>
          </p:cNvSpPr>
          <p:nvPr>
            <p:ph type="ftr" sz="quarter" idx="11"/>
            <p:custDataLst>
              <p:tags r:id="rId7"/>
            </p:custDataLst>
          </p:nvPr>
        </p:nvSpPr>
        <p:spPr/>
        <p:txBody>
          <a:bodyPr/>
          <a:lstStyle/>
          <a:p>
            <a:endParaRPr lang="zh-CN" altLang="en-US"/>
          </a:p>
        </p:txBody>
      </p:sp>
      <p:sp>
        <p:nvSpPr>
          <p:cNvPr id="12" name="灯片编号占位符 11"/>
          <p:cNvSpPr>
            <a:spLocks noGrp="1"/>
          </p:cNvSpPr>
          <p:nvPr>
            <p:ph type="sldNum" sz="quarter" idx="12"/>
            <p:custDataLst>
              <p:tags r:id="rId8"/>
            </p:custDataLst>
          </p:nvPr>
        </p:nvSpPr>
        <p:spPr/>
        <p:txBody>
          <a:bodyPr/>
          <a:lstStyle/>
          <a:p>
            <a:fld id="{BE5F26B5-172A-4DC2-B0B7-181CFC56B87C}" type="slidenum">
              <a:rPr lang="zh-CN" altLang="en-US" smtClean="0"/>
            </a:fld>
            <a:endParaRPr lang="zh-CN" altLang="en-US" dirty="0"/>
          </a:p>
        </p:txBody>
      </p:sp>
      <p:sp>
        <p:nvSpPr>
          <p:cNvPr id="13" name="标题 12"/>
          <p:cNvSpPr>
            <a:spLocks noGrp="1"/>
          </p:cNvSpPr>
          <p:nvPr>
            <p:ph type="title"/>
            <p:custDataLst>
              <p:tags r:id="rId9"/>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p:txBody>
          <a:bodyPr wrap="square">
            <a:normAutofit/>
          </a:body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wrap="square">
            <a:normAutofit/>
          </a:bodyPr>
          <a:lstStyle/>
          <a:p>
            <a:fld id="{5592522B-0F24-4480-B9DD-A9474A6880D6}"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仅内容">
    <p:spTree>
      <p:nvGrpSpPr>
        <p:cNvPr id="1" name=""/>
        <p:cNvGrpSpPr/>
        <p:nvPr/>
      </p:nvGrpSpPr>
      <p:grpSpPr>
        <a:xfrm>
          <a:off x="0" y="0"/>
          <a:ext cx="0" cy="0"/>
          <a:chOff x="0" y="0"/>
          <a:chExt cx="0" cy="0"/>
        </a:xfrm>
      </p:grpSpPr>
      <p:sp>
        <p:nvSpPr>
          <p:cNvPr id="3" name="内容占位符 2"/>
          <p:cNvSpPr>
            <a:spLocks noGrp="1"/>
          </p:cNvSpPr>
          <p:nvPr>
            <p:ph idx="1"/>
            <p:custDataLst>
              <p:tags r:id="rId2"/>
            </p:custDataLst>
          </p:nvPr>
        </p:nvSpPr>
        <p:spPr>
          <a:xfrm>
            <a:off x="695325" y="360000"/>
            <a:ext cx="10806113" cy="5817600"/>
          </a:xfrm>
        </p:spPr>
        <p:txBody>
          <a:bodyPr wrap="square">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标题和副标题">
    <p:spTree>
      <p:nvGrpSpPr>
        <p:cNvPr id="1" name=""/>
        <p:cNvGrpSpPr/>
        <p:nvPr/>
      </p:nvGrpSpPr>
      <p:grpSpPr>
        <a:xfrm>
          <a:off x="0" y="0"/>
          <a:ext cx="0" cy="0"/>
          <a:chOff x="0" y="0"/>
          <a:chExt cx="0" cy="0"/>
        </a:xfrm>
      </p:grpSpPr>
      <p:sp>
        <p:nvSpPr>
          <p:cNvPr id="3" name="文本占位符 2"/>
          <p:cNvSpPr>
            <a:spLocks noGrp="1"/>
          </p:cNvSpPr>
          <p:nvPr>
            <p:ph type="body" idx="1" hasCustomPrompt="1"/>
            <p:custDataLst>
              <p:tags r:id="rId2"/>
            </p:custDataLst>
          </p:nvPr>
        </p:nvSpPr>
        <p:spPr>
          <a:xfrm>
            <a:off x="695325" y="1296000"/>
            <a:ext cx="10806113" cy="576000"/>
          </a:xfrm>
        </p:spPr>
        <p:txBody>
          <a:bodyPr wrap="square" anchor="t">
            <a:norm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zh-CN" altLang="en-US" dirty="0"/>
              <a:t>单击此处编辑母版副标题样式</a:t>
            </a:r>
            <a:endParaRPr lang="zh-CN" altLang="en-US" dirty="0"/>
          </a:p>
        </p:txBody>
      </p:sp>
      <p:sp>
        <p:nvSpPr>
          <p:cNvPr id="7" name="日期占位符 6"/>
          <p:cNvSpPr>
            <a:spLocks noGrp="1"/>
          </p:cNvSpPr>
          <p:nvPr>
            <p:ph type="dt" sz="half" idx="10"/>
            <p:custDataLst>
              <p:tags r:id="rId3"/>
            </p:custDataLst>
          </p:nvPr>
        </p:nvSpPr>
        <p:spPr/>
        <p:txBody>
          <a:bodyPr wrap="square">
            <a:normAutofit/>
          </a:bodyPr>
          <a:lstStyle/>
          <a:p>
            <a:fld id="{5592522B-0F24-4480-B9DD-A9474A6880D6}" type="datetimeFigureOut">
              <a:rPr lang="zh-CN" altLang="en-US" smtClean="0"/>
            </a:fld>
            <a:endParaRPr lang="zh-CN" altLang="en-US"/>
          </a:p>
        </p:txBody>
      </p:sp>
      <p:sp>
        <p:nvSpPr>
          <p:cNvPr id="8" name="页脚占位符 7"/>
          <p:cNvSpPr>
            <a:spLocks noGrp="1"/>
          </p:cNvSpPr>
          <p:nvPr>
            <p:ph type="ftr" sz="quarter" idx="11"/>
            <p:custDataLst>
              <p:tags r:id="rId4"/>
            </p:custDataLst>
          </p:nvPr>
        </p:nvSpPr>
        <p:spPr/>
        <p:txBody>
          <a:bodyPr/>
          <a:lstStyle/>
          <a:p>
            <a:endParaRPr lang="zh-CN" altLang="en-US"/>
          </a:p>
        </p:txBody>
      </p:sp>
      <p:sp>
        <p:nvSpPr>
          <p:cNvPr id="9" name="灯片编号占位符 8"/>
          <p:cNvSpPr>
            <a:spLocks noGrp="1"/>
          </p:cNvSpPr>
          <p:nvPr>
            <p:ph type="sldNum" sz="quarter" idx="12"/>
            <p:custDataLst>
              <p:tags r:id="rId5"/>
            </p:custDataLst>
          </p:nvPr>
        </p:nvSpPr>
        <p:spPr/>
        <p:txBody>
          <a:bodyPr wrap="square">
            <a:normAutofit/>
          </a:bodyPr>
          <a:lstStyle/>
          <a:p>
            <a:fld id="{BE5F26B5-172A-4DC2-B0B7-181CFC56B87C}" type="slidenum">
              <a:rPr lang="zh-CN" altLang="en-US" smtClean="0"/>
            </a:fld>
            <a:endParaRPr lang="zh-CN" altLang="en-US"/>
          </a:p>
        </p:txBody>
      </p:sp>
      <p:sp>
        <p:nvSpPr>
          <p:cNvPr id="4" name="标题 3"/>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showMasterSp="0" userDrawn="1">
  <p:cSld name="末尾幻灯片">
    <p:spTree>
      <p:nvGrpSpPr>
        <p:cNvPr id="1" name=""/>
        <p:cNvGrpSpPr/>
        <p:nvPr/>
      </p:nvGrpSpPr>
      <p:grpSpPr>
        <a:xfrm>
          <a:off x="0" y="0"/>
          <a:ext cx="0" cy="0"/>
          <a:chOff x="0" y="0"/>
          <a:chExt cx="0" cy="0"/>
        </a:xfrm>
      </p:grpSpPr>
      <p:sp>
        <p:nvSpPr>
          <p:cNvPr id="7" name="任意多边形: 形状 6"/>
          <p:cNvSpPr/>
          <p:nvPr userDrawn="1">
            <p:custDataLst>
              <p:tags r:id="rId2"/>
            </p:custDataLst>
          </p:nvPr>
        </p:nvSpPr>
        <p:spPr>
          <a:xfrm>
            <a:off x="6217227" y="854899"/>
            <a:ext cx="5597566" cy="5917440"/>
          </a:xfrm>
          <a:custGeom>
            <a:avLst/>
            <a:gdLst>
              <a:gd name="connsiteX0" fmla="*/ 3604196 w 5597566"/>
              <a:gd name="connsiteY0" fmla="*/ 127 h 5917440"/>
              <a:gd name="connsiteX1" fmla="*/ 5020674 w 5597566"/>
              <a:gd name="connsiteY1" fmla="*/ 776538 h 5917440"/>
              <a:gd name="connsiteX2" fmla="*/ 5376373 w 5597566"/>
              <a:gd name="connsiteY2" fmla="*/ 1444944 h 5917440"/>
              <a:gd name="connsiteX3" fmla="*/ 5557177 w 5597566"/>
              <a:gd name="connsiteY3" fmla="*/ 2184215 h 5917440"/>
              <a:gd name="connsiteX4" fmla="*/ 5545132 w 5597566"/>
              <a:gd name="connsiteY4" fmla="*/ 3578297 h 5917440"/>
              <a:gd name="connsiteX5" fmla="*/ 5202018 w 5597566"/>
              <a:gd name="connsiteY5" fmla="*/ 4624938 h 5917440"/>
              <a:gd name="connsiteX6" fmla="*/ 4250176 w 5597566"/>
              <a:gd name="connsiteY6" fmla="*/ 5603523 h 5917440"/>
              <a:gd name="connsiteX7" fmla="*/ 2275095 w 5597566"/>
              <a:gd name="connsiteY7" fmla="*/ 5916586 h 5917440"/>
              <a:gd name="connsiteX8" fmla="*/ 1243715 w 5597566"/>
              <a:gd name="connsiteY8" fmla="*/ 5698027 h 5917440"/>
              <a:gd name="connsiteX9" fmla="*/ 473239 w 5597566"/>
              <a:gd name="connsiteY9" fmla="*/ 4857811 h 5917440"/>
              <a:gd name="connsiteX10" fmla="*/ 2965 w 5597566"/>
              <a:gd name="connsiteY10" fmla="*/ 3098601 h 5917440"/>
              <a:gd name="connsiteX11" fmla="*/ 230813 w 5597566"/>
              <a:gd name="connsiteY11" fmla="*/ 1734249 h 5917440"/>
              <a:gd name="connsiteX12" fmla="*/ 812883 w 5597566"/>
              <a:gd name="connsiteY12" fmla="*/ 1085274 h 5917440"/>
              <a:gd name="connsiteX13" fmla="*/ 1676967 w 5597566"/>
              <a:gd name="connsiteY13" fmla="*/ 805643 h 5917440"/>
              <a:gd name="connsiteX14" fmla="*/ 2325887 w 5597566"/>
              <a:gd name="connsiteY14" fmla="*/ 463589 h 5917440"/>
              <a:gd name="connsiteX15" fmla="*/ 3063384 w 5597566"/>
              <a:gd name="connsiteY15" fmla="*/ 102968 h 5917440"/>
              <a:gd name="connsiteX16" fmla="*/ 3604196 w 5597566"/>
              <a:gd name="connsiteY16" fmla="*/ 127 h 591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597566" h="5917440">
                <a:moveTo>
                  <a:pt x="3604196" y="127"/>
                </a:moveTo>
                <a:cubicBezTo>
                  <a:pt x="4143157" y="-6764"/>
                  <a:pt x="4661253" y="268656"/>
                  <a:pt x="5020674" y="776538"/>
                </a:cubicBezTo>
                <a:cubicBezTo>
                  <a:pt x="5168497" y="981494"/>
                  <a:pt x="5331334" y="1331311"/>
                  <a:pt x="5376373" y="1444944"/>
                </a:cubicBezTo>
                <a:cubicBezTo>
                  <a:pt x="5421411" y="1558578"/>
                  <a:pt x="5504481" y="1740109"/>
                  <a:pt x="5557177" y="2184215"/>
                </a:cubicBezTo>
                <a:cubicBezTo>
                  <a:pt x="5609665" y="2627494"/>
                  <a:pt x="5616351" y="3186831"/>
                  <a:pt x="5545132" y="3578297"/>
                </a:cubicBezTo>
                <a:cubicBezTo>
                  <a:pt x="5473912" y="3969764"/>
                  <a:pt x="5394269" y="4263968"/>
                  <a:pt x="5202018" y="4624938"/>
                </a:cubicBezTo>
                <a:cubicBezTo>
                  <a:pt x="5009767" y="4985909"/>
                  <a:pt x="4703629" y="5471999"/>
                  <a:pt x="4250176" y="5603523"/>
                </a:cubicBezTo>
                <a:cubicBezTo>
                  <a:pt x="3536157" y="5811445"/>
                  <a:pt x="2766119" y="5928695"/>
                  <a:pt x="2275095" y="5916586"/>
                </a:cubicBezTo>
                <a:cubicBezTo>
                  <a:pt x="1784072" y="5904476"/>
                  <a:pt x="1514679" y="5867884"/>
                  <a:pt x="1243715" y="5698027"/>
                </a:cubicBezTo>
                <a:cubicBezTo>
                  <a:pt x="972750" y="5528171"/>
                  <a:pt x="727468" y="5320256"/>
                  <a:pt x="473239" y="4857811"/>
                </a:cubicBezTo>
                <a:cubicBezTo>
                  <a:pt x="219012" y="4395366"/>
                  <a:pt x="30316" y="3702028"/>
                  <a:pt x="2965" y="3098601"/>
                </a:cubicBezTo>
                <a:cubicBezTo>
                  <a:pt x="-24592" y="2494347"/>
                  <a:pt x="146889" y="1926640"/>
                  <a:pt x="230813" y="1734249"/>
                </a:cubicBezTo>
                <a:cubicBezTo>
                  <a:pt x="314738" y="1541857"/>
                  <a:pt x="467003" y="1260322"/>
                  <a:pt x="812883" y="1085274"/>
                </a:cubicBezTo>
                <a:cubicBezTo>
                  <a:pt x="1157935" y="910432"/>
                  <a:pt x="1292205" y="948179"/>
                  <a:pt x="1676967" y="805643"/>
                </a:cubicBezTo>
                <a:cubicBezTo>
                  <a:pt x="1902150" y="724878"/>
                  <a:pt x="2122194" y="591756"/>
                  <a:pt x="2325887" y="463589"/>
                </a:cubicBezTo>
                <a:cubicBezTo>
                  <a:pt x="2636399" y="263066"/>
                  <a:pt x="2810049" y="197787"/>
                  <a:pt x="3063384" y="102968"/>
                </a:cubicBezTo>
                <a:cubicBezTo>
                  <a:pt x="3242571" y="36089"/>
                  <a:pt x="3424543" y="2424"/>
                  <a:pt x="3604196" y="127"/>
                </a:cubicBezTo>
                <a:close/>
              </a:path>
            </a:pathLst>
          </a:custGeom>
          <a:solidFill>
            <a:schemeClr val="accent1">
              <a:alpha val="20000"/>
            </a:schemeClr>
          </a:solidFill>
          <a:ln>
            <a:noFill/>
          </a:ln>
        </p:spPr>
        <p:txBody>
          <a:bodyPr vert="horz" wrap="square" lIns="91440" tIns="45720" rIns="91440" bIns="45720" numCol="1" anchor="t" anchorCtr="0" compatLnSpc="1"/>
          <a:lstStyle/>
          <a:p>
            <a:pPr lvl="0"/>
            <a:endParaRPr lang="zh-CN" altLang="en-US">
              <a:solidFill>
                <a:schemeClr val="tx1"/>
              </a:solidFill>
            </a:endParaRPr>
          </a:p>
        </p:txBody>
      </p:sp>
      <p:pic>
        <p:nvPicPr>
          <p:cNvPr id="9" name="图片 8"/>
          <p:cNvPicPr>
            <a:picLocks noChangeAspect="1"/>
          </p:cNvPicPr>
          <p:nvPr userDrawn="1">
            <p:custDataLst>
              <p:tags r:id="rId3"/>
            </p:custDataLst>
          </p:nvPr>
        </p:nvPicPr>
        <p:blipFill rotWithShape="1">
          <a:blip r:embed="rId4" cstate="print">
            <a:extLst>
              <a:ext uri="{28A0092B-C50C-407E-A947-70E740481C1C}">
                <a14:useLocalDpi xmlns:a14="http://schemas.microsoft.com/office/drawing/2010/main" val="0"/>
              </a:ext>
            </a:extLst>
          </a:blip>
          <a:srcRect l="16256" t="-1" r="15418" b="631"/>
          <a:stretch>
            <a:fillRect/>
          </a:stretch>
        </p:blipFill>
        <p:spPr>
          <a:xfrm>
            <a:off x="5990590" y="2422525"/>
            <a:ext cx="5417185" cy="4432300"/>
          </a:xfrm>
          <a:prstGeom prst="rect">
            <a:avLst/>
          </a:prstGeom>
        </p:spPr>
      </p:pic>
      <p:sp>
        <p:nvSpPr>
          <p:cNvPr id="2" name="标题 1"/>
          <p:cNvSpPr>
            <a:spLocks noGrp="1"/>
          </p:cNvSpPr>
          <p:nvPr>
            <p:ph type="ctrTitle" hasCustomPrompt="1"/>
            <p:custDataLst>
              <p:tags r:id="rId5"/>
            </p:custDataLst>
          </p:nvPr>
        </p:nvSpPr>
        <p:spPr>
          <a:xfrm>
            <a:off x="695325" y="1304926"/>
            <a:ext cx="5400675" cy="2152650"/>
          </a:xfrm>
        </p:spPr>
        <p:txBody>
          <a:bodyPr wrap="square" anchor="b" anchorCtr="0">
            <a:normAutofit/>
          </a:bodyPr>
          <a:lstStyle>
            <a:lvl1pPr algn="l">
              <a:lnSpc>
                <a:spcPct val="100000"/>
              </a:lnSpc>
              <a:defRPr sz="5400"/>
            </a:lvl1pPr>
          </a:lstStyle>
          <a:p>
            <a:r>
              <a:rPr lang="zh-CN" altLang="en-US" dirty="0"/>
              <a:t>编辑母版标题</a:t>
            </a:r>
            <a:endParaRPr lang="zh-CN" altLang="en-US" dirty="0"/>
          </a:p>
        </p:txBody>
      </p:sp>
      <p:sp>
        <p:nvSpPr>
          <p:cNvPr id="4" name="日期占位符 3"/>
          <p:cNvSpPr>
            <a:spLocks noGrp="1"/>
          </p:cNvSpPr>
          <p:nvPr>
            <p:ph type="dt" sz="half" idx="10"/>
            <p:custDataLst>
              <p:tags r:id="rId6"/>
            </p:custDataLst>
          </p:nvPr>
        </p:nvSpPr>
        <p:spPr/>
        <p:txBody>
          <a:bodyPr wrap="square">
            <a:normAutofit/>
          </a:bodyPr>
          <a:lstStyle/>
          <a:p>
            <a:fld id="{5592522B-0F24-4480-B9DD-A9474A6880D6}" type="datetimeFigureOut">
              <a:rPr lang="zh-CN" altLang="en-US" smtClean="0"/>
            </a:fld>
            <a:endParaRPr lang="zh-CN" altLang="en-US"/>
          </a:p>
        </p:txBody>
      </p:sp>
      <p:sp>
        <p:nvSpPr>
          <p:cNvPr id="5" name="页脚占位符 4"/>
          <p:cNvSpPr>
            <a:spLocks noGrp="1"/>
          </p:cNvSpPr>
          <p:nvPr>
            <p:ph type="ftr" sz="quarter" idx="11"/>
            <p:custDataLst>
              <p:tags r:id="rId7"/>
            </p:custDataLst>
          </p:nvPr>
        </p:nvSpPr>
        <p:spPr/>
        <p:txBody>
          <a:bodyPr/>
          <a:lstStyle/>
          <a:p>
            <a:endParaRPr lang="zh-CN" altLang="en-US"/>
          </a:p>
        </p:txBody>
      </p:sp>
      <p:sp>
        <p:nvSpPr>
          <p:cNvPr id="6" name="灯片编号占位符 5"/>
          <p:cNvSpPr>
            <a:spLocks noGrp="1"/>
          </p:cNvSpPr>
          <p:nvPr>
            <p:ph type="sldNum" sz="quarter" idx="12"/>
            <p:custDataLst>
              <p:tags r:id="rId8"/>
            </p:custDataLst>
          </p:nvPr>
        </p:nvSpPr>
        <p:spPr>
          <a:xfrm>
            <a:off x="8610600" y="6356350"/>
            <a:ext cx="2743200" cy="365125"/>
          </a:xfrm>
        </p:spPr>
        <p:txBody>
          <a:bodyPr wrap="square">
            <a:normAutofit/>
          </a:bodyPr>
          <a:lstStyle/>
          <a:p>
            <a:fld id="{BE5F26B5-172A-4DC2-B0B7-181CFC56B87C}" type="slidenum">
              <a:rPr lang="zh-CN" altLang="en-US" smtClean="0"/>
            </a:fld>
            <a:endParaRPr lang="zh-CN" altLang="en-US"/>
          </a:p>
        </p:txBody>
      </p:sp>
      <p:sp>
        <p:nvSpPr>
          <p:cNvPr id="24" name="文本占位符 23"/>
          <p:cNvSpPr>
            <a:spLocks noGrp="1"/>
          </p:cNvSpPr>
          <p:nvPr>
            <p:ph type="body" sz="quarter" idx="17" hasCustomPrompt="1"/>
            <p:custDataLst>
              <p:tags r:id="rId9"/>
            </p:custDataLst>
          </p:nvPr>
        </p:nvSpPr>
        <p:spPr>
          <a:xfrm>
            <a:off x="702000" y="3740785"/>
            <a:ext cx="2880000" cy="579600"/>
          </a:xfrm>
          <a:prstGeom prst="roundRect">
            <a:avLst>
              <a:gd name="adj" fmla="val 50000"/>
            </a:avLst>
          </a:prstGeom>
          <a:solidFill>
            <a:schemeClr val="accent1"/>
          </a:solidFill>
        </p:spPr>
        <p:txBody>
          <a:bodyPr wrap="square" anchor="ctr">
            <a:normAutofit/>
          </a:bodyPr>
          <a:lstStyle>
            <a:lvl1pPr marL="0" indent="0" algn="ctr">
              <a:lnSpc>
                <a:spcPct val="100000"/>
              </a:lnSpc>
              <a:buNone/>
              <a:defRPr sz="1800">
                <a:solidFill>
                  <a:schemeClr val="lt1">
                    <a:lumMod val="100000"/>
                  </a:schemeClr>
                </a:solidFill>
              </a:defRPr>
            </a:lvl1pPr>
          </a:lstStyle>
          <a:p>
            <a:r>
              <a:rPr lang="zh-CN" altLang="en-US" dirty="0"/>
              <a:t>署名</a:t>
            </a:r>
            <a:endParaRPr lang="zh-CN" altLang="en-US" dirty="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2" Type="http://schemas.openxmlformats.org/officeDocument/2006/relationships/theme" Target="../theme/theme2.xml"/><Relationship Id="rId21" Type="http://schemas.openxmlformats.org/officeDocument/2006/relationships/tags" Target="../tags/tag129.xml"/><Relationship Id="rId20" Type="http://schemas.openxmlformats.org/officeDocument/2006/relationships/tags" Target="../tags/tag128.xml"/><Relationship Id="rId2" Type="http://schemas.openxmlformats.org/officeDocument/2006/relationships/slideLayout" Target="../slideLayouts/slideLayout13.xml"/><Relationship Id="rId19" Type="http://schemas.openxmlformats.org/officeDocument/2006/relationships/tags" Target="../tags/tag127.xml"/><Relationship Id="rId18" Type="http://schemas.openxmlformats.org/officeDocument/2006/relationships/tags" Target="../tags/tag126.xml"/><Relationship Id="rId17" Type="http://schemas.openxmlformats.org/officeDocument/2006/relationships/tags" Target="../tags/tag125.xml"/><Relationship Id="rId16" Type="http://schemas.openxmlformats.org/officeDocument/2006/relationships/tags" Target="../tags/tag124.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5.xml"/><Relationship Id="rId8" Type="http://schemas.openxmlformats.org/officeDocument/2006/relationships/slideLayout" Target="../slideLayouts/slideLayout34.xml"/><Relationship Id="rId7" Type="http://schemas.openxmlformats.org/officeDocument/2006/relationships/slideLayout" Target="../slideLayouts/slideLayout33.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3" Type="http://schemas.openxmlformats.org/officeDocument/2006/relationships/slideLayout" Target="../slideLayouts/slideLayout29.xml"/><Relationship Id="rId22" Type="http://schemas.openxmlformats.org/officeDocument/2006/relationships/theme" Target="../theme/theme3.xml"/><Relationship Id="rId21" Type="http://schemas.openxmlformats.org/officeDocument/2006/relationships/tags" Target="../tags/tag197.xml"/><Relationship Id="rId20" Type="http://schemas.openxmlformats.org/officeDocument/2006/relationships/tags" Target="../tags/tag196.xml"/><Relationship Id="rId2" Type="http://schemas.openxmlformats.org/officeDocument/2006/relationships/slideLayout" Target="../slideLayouts/slideLayout28.xml"/><Relationship Id="rId19" Type="http://schemas.openxmlformats.org/officeDocument/2006/relationships/tags" Target="../tags/tag195.xml"/><Relationship Id="rId18" Type="http://schemas.openxmlformats.org/officeDocument/2006/relationships/tags" Target="../tags/tag194.xml"/><Relationship Id="rId17" Type="http://schemas.openxmlformats.org/officeDocument/2006/relationships/tags" Target="../tags/tag193.xml"/><Relationship Id="rId16" Type="http://schemas.openxmlformats.org/officeDocument/2006/relationships/tags" Target="../tags/tag192.xml"/><Relationship Id="rId15" Type="http://schemas.openxmlformats.org/officeDocument/2006/relationships/slideLayout" Target="../slideLayouts/slideLayout41.xml"/><Relationship Id="rId14" Type="http://schemas.openxmlformats.org/officeDocument/2006/relationships/slideLayout" Target="../slideLayouts/slideLayout40.xml"/><Relationship Id="rId13" Type="http://schemas.openxmlformats.org/officeDocument/2006/relationships/slideLayout" Target="../slideLayouts/slideLayout39.xml"/><Relationship Id="rId12" Type="http://schemas.openxmlformats.org/officeDocument/2006/relationships/slideLayout" Target="../slideLayouts/slideLayout38.xml"/><Relationship Id="rId11" Type="http://schemas.openxmlformats.org/officeDocument/2006/relationships/slideLayout" Target="../slideLayouts/slideLayout37.xml"/><Relationship Id="rId10" Type="http://schemas.openxmlformats.org/officeDocument/2006/relationships/slideLayout" Target="../slideLayouts/slideLayout36.xml"/><Relationship Id="rId1"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50.xml"/><Relationship Id="rId8" Type="http://schemas.openxmlformats.org/officeDocument/2006/relationships/slideLayout" Target="../slideLayouts/slideLayout49.xml"/><Relationship Id="rId7" Type="http://schemas.openxmlformats.org/officeDocument/2006/relationships/slideLayout" Target="../slideLayouts/slideLayout48.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 Id="rId3" Type="http://schemas.openxmlformats.org/officeDocument/2006/relationships/slideLayout" Target="../slideLayouts/slideLayout44.xml"/><Relationship Id="rId22" Type="http://schemas.openxmlformats.org/officeDocument/2006/relationships/theme" Target="../theme/theme4.xml"/><Relationship Id="rId21" Type="http://schemas.openxmlformats.org/officeDocument/2006/relationships/tags" Target="../tags/tag265.xml"/><Relationship Id="rId20" Type="http://schemas.openxmlformats.org/officeDocument/2006/relationships/tags" Target="../tags/tag264.xml"/><Relationship Id="rId2" Type="http://schemas.openxmlformats.org/officeDocument/2006/relationships/slideLayout" Target="../slideLayouts/slideLayout43.xml"/><Relationship Id="rId19" Type="http://schemas.openxmlformats.org/officeDocument/2006/relationships/tags" Target="../tags/tag263.xml"/><Relationship Id="rId18" Type="http://schemas.openxmlformats.org/officeDocument/2006/relationships/tags" Target="../tags/tag262.xml"/><Relationship Id="rId17" Type="http://schemas.openxmlformats.org/officeDocument/2006/relationships/tags" Target="../tags/tag261.xml"/><Relationship Id="rId16" Type="http://schemas.openxmlformats.org/officeDocument/2006/relationships/tags" Target="../tags/tag260.xml"/><Relationship Id="rId15" Type="http://schemas.openxmlformats.org/officeDocument/2006/relationships/slideLayout" Target="../slideLayouts/slideLayout56.xml"/><Relationship Id="rId14" Type="http://schemas.openxmlformats.org/officeDocument/2006/relationships/slideLayout" Target="../slideLayouts/slideLayout55.xml"/><Relationship Id="rId13" Type="http://schemas.openxmlformats.org/officeDocument/2006/relationships/slideLayout" Target="../slideLayouts/slideLayout54.xml"/><Relationship Id="rId12" Type="http://schemas.openxmlformats.org/officeDocument/2006/relationships/slideLayout" Target="../slideLayouts/slideLayout53.xml"/><Relationship Id="rId11" Type="http://schemas.openxmlformats.org/officeDocument/2006/relationships/slideLayout" Target="../slideLayouts/slideLayout52.xml"/><Relationship Id="rId10" Type="http://schemas.openxmlformats.org/officeDocument/2006/relationships/slideLayout" Target="../slideLayouts/slideLayout51.xml"/><Relationship Id="rId1"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9480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325" y="1283335"/>
            <a:ext cx="10801350" cy="489458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5325" y="6356350"/>
            <a:ext cx="2886075" cy="365125"/>
          </a:xfrm>
          <a:prstGeom prst="rect">
            <a:avLst/>
          </a:prstGeom>
        </p:spPr>
        <p:txBody>
          <a:bodyPr vert="horz" wrap="square" lIns="0" tIns="0" rIns="0" bIns="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dirty="0"/>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884200" cy="365125"/>
          </a:xfrm>
          <a:prstGeom prst="rect">
            <a:avLst/>
          </a:prstGeom>
        </p:spPr>
        <p:txBody>
          <a:bodyPr vert="horz" wrap="square" lIns="0" tIns="0" rIns="0" bIns="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dirty="0"/>
          </a:p>
        </p:txBody>
      </p:sp>
      <p:sp>
        <p:nvSpPr>
          <p:cNvPr id="8" name="KSO_TEMPLATE" hidden="1"/>
          <p:cNvSpPr/>
          <p:nvPr userDrawn="1">
            <p:custDataLst>
              <p:tags r:id="rId21"/>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9480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325" y="1283335"/>
            <a:ext cx="10801350" cy="489458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5325" y="6356350"/>
            <a:ext cx="2886075" cy="365125"/>
          </a:xfrm>
          <a:prstGeom prst="rect">
            <a:avLst/>
          </a:prstGeom>
        </p:spPr>
        <p:txBody>
          <a:bodyPr vert="horz" wrap="square" lIns="0" tIns="0" rIns="0" bIns="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dirty="0"/>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884200" cy="365125"/>
          </a:xfrm>
          <a:prstGeom prst="rect">
            <a:avLst/>
          </a:prstGeom>
        </p:spPr>
        <p:txBody>
          <a:bodyPr vert="horz" wrap="square" lIns="0" tIns="0" rIns="0" bIns="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dirty="0"/>
          </a:p>
        </p:txBody>
      </p:sp>
      <p:sp>
        <p:nvSpPr>
          <p:cNvPr id="8" name="KSO_TEMPLATE" hidden="1"/>
          <p:cNvSpPr/>
          <p:nvPr userDrawn="1">
            <p:custDataLst>
              <p:tags r:id="rId21"/>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94800" y="360000"/>
            <a:ext cx="10800000" cy="720000"/>
          </a:xfrm>
          <a:prstGeom prst="rect">
            <a:avLst/>
          </a:prstGeom>
        </p:spPr>
        <p:txBody>
          <a:bodyPr vert="horz" wrap="square" lIns="0" tIns="0" rIns="0" bIns="0" rtlCol="0" anchor="b"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7"/>
            </p:custDataLst>
          </p:nvPr>
        </p:nvSpPr>
        <p:spPr>
          <a:xfrm>
            <a:off x="695325" y="1283335"/>
            <a:ext cx="10801350" cy="4894580"/>
          </a:xfrm>
          <a:prstGeom prst="rect">
            <a:avLst/>
          </a:prstGeom>
        </p:spPr>
        <p:txBody>
          <a:bodyPr vert="horz" wrap="square" lIns="0" tIns="0" rIns="0" bIns="0" rtlCol="0">
            <a:normAutofit/>
          </a:bodyPr>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4" name="日期占位符 3"/>
          <p:cNvSpPr>
            <a:spLocks noGrp="1"/>
          </p:cNvSpPr>
          <p:nvPr>
            <p:ph type="dt" sz="half" idx="2"/>
            <p:custDataLst>
              <p:tags r:id="rId18"/>
            </p:custDataLst>
          </p:nvPr>
        </p:nvSpPr>
        <p:spPr>
          <a:xfrm>
            <a:off x="695325" y="6356350"/>
            <a:ext cx="2886075" cy="365125"/>
          </a:xfrm>
          <a:prstGeom prst="rect">
            <a:avLst/>
          </a:prstGeom>
        </p:spPr>
        <p:txBody>
          <a:bodyPr vert="horz" wrap="square" lIns="0" tIns="0" rIns="0" bIns="0" rtlCol="0" anchor="ctr">
            <a:normAutofit/>
          </a:bodyPr>
          <a:lstStyle>
            <a:lvl1pPr algn="l">
              <a:defRPr sz="1200">
                <a:solidFill>
                  <a:schemeClr val="tx1">
                    <a:tint val="75000"/>
                  </a:schemeClr>
                </a:solidFill>
              </a:defRPr>
            </a:lvl1pPr>
          </a:lstStyle>
          <a:p>
            <a:fld id="{5592522B-0F24-4480-B9DD-A9474A6880D6}" type="datetimeFigureOut">
              <a:rPr lang="zh-CN" altLang="en-US" smtClean="0"/>
            </a:fld>
            <a:endParaRPr lang="zh-CN" altLang="en-US" dirty="0"/>
          </a:p>
        </p:txBody>
      </p:sp>
      <p:sp>
        <p:nvSpPr>
          <p:cNvPr id="5" name="页脚占位符 4"/>
          <p:cNvSpPr>
            <a:spLocks noGrp="1"/>
          </p:cNvSpPr>
          <p:nvPr>
            <p:ph type="ftr" sz="quarter" idx="3"/>
            <p:custDataLst>
              <p:tags r:id="rId19"/>
            </p:custDataLst>
          </p:nvPr>
        </p:nvSpPr>
        <p:spPr>
          <a:xfrm>
            <a:off x="4038600" y="6356350"/>
            <a:ext cx="4114800" cy="365125"/>
          </a:xfrm>
          <a:prstGeom prst="rect">
            <a:avLst/>
          </a:prstGeom>
        </p:spPr>
        <p:txBody>
          <a:bodyPr vert="horz" lIns="0" tIns="0" rIns="0" bIns="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custDataLst>
              <p:tags r:id="rId20"/>
            </p:custDataLst>
          </p:nvPr>
        </p:nvSpPr>
        <p:spPr>
          <a:xfrm>
            <a:off x="8610600" y="6356350"/>
            <a:ext cx="2884200" cy="365125"/>
          </a:xfrm>
          <a:prstGeom prst="rect">
            <a:avLst/>
          </a:prstGeom>
        </p:spPr>
        <p:txBody>
          <a:bodyPr vert="horz" wrap="square" lIns="0" tIns="0" rIns="0" bIns="0" rtlCol="0" anchor="ctr">
            <a:normAutofit/>
          </a:bodyPr>
          <a:lstStyle>
            <a:lvl1pPr algn="r">
              <a:defRPr sz="1200">
                <a:solidFill>
                  <a:schemeClr val="tx1">
                    <a:tint val="75000"/>
                  </a:schemeClr>
                </a:solidFill>
              </a:defRPr>
            </a:lvl1pPr>
          </a:lstStyle>
          <a:p>
            <a:fld id="{BE5F26B5-172A-4DC2-B0B7-181CFC56B87C}" type="slidenum">
              <a:rPr lang="zh-CN" altLang="en-US" smtClean="0"/>
            </a:fld>
            <a:endParaRPr lang="zh-CN" altLang="en-US" dirty="0"/>
          </a:p>
        </p:txBody>
      </p:sp>
      <p:sp>
        <p:nvSpPr>
          <p:cNvPr id="8" name="KSO_TEMPLATE" hidden="1"/>
          <p:cNvSpPr/>
          <p:nvPr userDrawn="1">
            <p:custDataLst>
              <p:tags r:id="rId21"/>
            </p:custDataLst>
          </p:nvPr>
        </p:nvSpPr>
        <p:spPr>
          <a:xfrm>
            <a:off x="0" y="0"/>
            <a:ext cx="0" cy="0"/>
          </a:xfrm>
          <a:prstGeom prst="rect">
            <a:avLst/>
          </a:prstGeom>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Lst>
  <p:txStyles>
    <p:titleStyle>
      <a:lvl1pPr algn="l" defTabSz="914400" rtl="0" eaLnBrk="1" latinLnBrk="0" hangingPunct="1">
        <a:lnSpc>
          <a:spcPct val="100000"/>
        </a:lnSpc>
        <a:spcBef>
          <a:spcPct val="0"/>
        </a:spcBef>
        <a:buNone/>
        <a:defRPr sz="3200" b="1" kern="1200">
          <a:solidFill>
            <a:schemeClr val="accent1"/>
          </a:solidFill>
          <a:latin typeface="+mj-lt"/>
          <a:ea typeface="+mj-ea"/>
          <a:cs typeface="+mj-cs"/>
        </a:defRPr>
      </a:lvl1pPr>
    </p:titleStyle>
    <p:bodyStyle>
      <a:lvl1pPr marL="228600" indent="-228600" algn="l" defTabSz="914400" rtl="0" eaLnBrk="1" latinLnBrk="0" hangingPunct="1">
        <a:lnSpc>
          <a:spcPct val="130000"/>
        </a:lnSpc>
        <a:spcBef>
          <a:spcPts val="1000"/>
        </a:spcBef>
        <a:buFont typeface="Arial" panose="020B0604020202020204" pitchFamily="34" charset="0"/>
        <a:buChar char="•"/>
        <a:defRPr sz="2400" kern="1200">
          <a:solidFill>
            <a:schemeClr val="tx1"/>
          </a:solidFill>
          <a:latin typeface="+mn-lt"/>
          <a:ea typeface="+mn-ea"/>
          <a:cs typeface="+mn-cs"/>
        </a:defRPr>
      </a:lvl1pPr>
      <a:lvl2pPr marL="538480" indent="-206375" algn="l" defTabSz="914400" rtl="0" eaLnBrk="1" latinLnBrk="0" hangingPunct="1">
        <a:lnSpc>
          <a:spcPct val="130000"/>
        </a:lnSpc>
        <a:spcBef>
          <a:spcPts val="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798830" indent="-161925" algn="l" defTabSz="914400" rtl="0" eaLnBrk="1" latinLnBrk="0" hangingPunct="1">
        <a:lnSpc>
          <a:spcPct val="130000"/>
        </a:lnSpc>
        <a:spcBef>
          <a:spcPts val="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030605" indent="-149225" algn="l" defTabSz="914400" rtl="0" eaLnBrk="1" latinLnBrk="0" hangingPunct="1">
        <a:lnSpc>
          <a:spcPct val="130000"/>
        </a:lnSpc>
        <a:spcBef>
          <a:spcPts val="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1235075" indent="-127000" algn="l" defTabSz="914400" rtl="0" eaLnBrk="1" latinLnBrk="0" hangingPunct="1">
        <a:lnSpc>
          <a:spcPct val="130000"/>
        </a:lnSpc>
        <a:spcBef>
          <a:spcPts val="0"/>
        </a:spcBef>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67.xml"/><Relationship Id="rId2" Type="http://schemas.openxmlformats.org/officeDocument/2006/relationships/image" Target="../media/image5.jpeg"/><Relationship Id="rId1" Type="http://schemas.openxmlformats.org/officeDocument/2006/relationships/tags" Target="../tags/tag266.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8.xml"/><Relationship Id="rId6" Type="http://schemas.openxmlformats.org/officeDocument/2006/relationships/tags" Target="../tags/tag323.xml"/><Relationship Id="rId5" Type="http://schemas.openxmlformats.org/officeDocument/2006/relationships/tags" Target="../tags/tag322.xml"/><Relationship Id="rId4" Type="http://schemas.openxmlformats.org/officeDocument/2006/relationships/tags" Target="../tags/tag321.xml"/><Relationship Id="rId3" Type="http://schemas.openxmlformats.org/officeDocument/2006/relationships/tags" Target="../tags/tag320.xml"/><Relationship Id="rId2" Type="http://schemas.openxmlformats.org/officeDocument/2006/relationships/tags" Target="../tags/tag319.xml"/><Relationship Id="rId1" Type="http://schemas.openxmlformats.org/officeDocument/2006/relationships/tags" Target="../tags/tag31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themeOverride" Target="../theme/themeOverride1.xml"/><Relationship Id="rId1" Type="http://schemas.openxmlformats.org/officeDocument/2006/relationships/tags" Target="../tags/tag324.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1.xml"/><Relationship Id="rId1" Type="http://schemas.openxmlformats.org/officeDocument/2006/relationships/tags" Target="../tags/tag325.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56.xml"/><Relationship Id="rId1" Type="http://schemas.openxmlformats.org/officeDocument/2006/relationships/tags" Target="../tags/tag326.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5.xml"/><Relationship Id="rId6" Type="http://schemas.openxmlformats.org/officeDocument/2006/relationships/slideLayout" Target="../slideLayouts/slideLayout18.xml"/><Relationship Id="rId5" Type="http://schemas.openxmlformats.org/officeDocument/2006/relationships/tags" Target="../tags/tag331.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15.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18.xml"/><Relationship Id="rId5" Type="http://schemas.openxmlformats.org/officeDocument/2006/relationships/tags" Target="../tags/tag336.xml"/><Relationship Id="rId4" Type="http://schemas.openxmlformats.org/officeDocument/2006/relationships/tags" Target="../tags/tag335.xml"/><Relationship Id="rId3" Type="http://schemas.openxmlformats.org/officeDocument/2006/relationships/tags" Target="../tags/tag334.xml"/><Relationship Id="rId2" Type="http://schemas.openxmlformats.org/officeDocument/2006/relationships/tags" Target="../tags/tag333.xml"/><Relationship Id="rId1" Type="http://schemas.openxmlformats.org/officeDocument/2006/relationships/tags" Target="../tags/tag332.xml"/></Relationships>
</file>

<file path=ppt/slides/_rels/slide2.xml.rels><?xml version="1.0" encoding="UTF-8" standalone="yes"?>
<Relationships xmlns="http://schemas.openxmlformats.org/package/2006/relationships"><Relationship Id="rId9" Type="http://schemas.openxmlformats.org/officeDocument/2006/relationships/tags" Target="../tags/tag276.xml"/><Relationship Id="rId8" Type="http://schemas.openxmlformats.org/officeDocument/2006/relationships/tags" Target="../tags/tag275.xml"/><Relationship Id="rId7" Type="http://schemas.openxmlformats.org/officeDocument/2006/relationships/tags" Target="../tags/tag274.xml"/><Relationship Id="rId6" Type="http://schemas.openxmlformats.org/officeDocument/2006/relationships/tags" Target="../tags/tag273.xml"/><Relationship Id="rId5" Type="http://schemas.openxmlformats.org/officeDocument/2006/relationships/tags" Target="../tags/tag272.xml"/><Relationship Id="rId4" Type="http://schemas.openxmlformats.org/officeDocument/2006/relationships/tags" Target="../tags/tag271.xml"/><Relationship Id="rId3" Type="http://schemas.openxmlformats.org/officeDocument/2006/relationships/tags" Target="../tags/tag270.xml"/><Relationship Id="rId2" Type="http://schemas.openxmlformats.org/officeDocument/2006/relationships/tags" Target="../tags/tag269.xml"/><Relationship Id="rId11" Type="http://schemas.openxmlformats.org/officeDocument/2006/relationships/slideLayout" Target="../slideLayouts/slideLayout14.xml"/><Relationship Id="rId10" Type="http://schemas.openxmlformats.org/officeDocument/2006/relationships/tags" Target="../tags/tag277.xml"/><Relationship Id="rId1" Type="http://schemas.openxmlformats.org/officeDocument/2006/relationships/tags" Target="../tags/tag268.xml"/></Relationships>
</file>

<file path=ppt/slides/_rels/slide3.xml.rels><?xml version="1.0" encoding="UTF-8" standalone="yes"?>
<Relationships xmlns="http://schemas.openxmlformats.org/package/2006/relationships"><Relationship Id="rId9" Type="http://schemas.openxmlformats.org/officeDocument/2006/relationships/notesSlide" Target="../notesSlides/notesSlide1.xml"/><Relationship Id="rId8" Type="http://schemas.openxmlformats.org/officeDocument/2006/relationships/slideLayout" Target="../slideLayouts/slideLayout18.xml"/><Relationship Id="rId7" Type="http://schemas.openxmlformats.org/officeDocument/2006/relationships/tags" Target="../tags/tag284.xml"/><Relationship Id="rId6" Type="http://schemas.openxmlformats.org/officeDocument/2006/relationships/tags" Target="../tags/tag283.xml"/><Relationship Id="rId5" Type="http://schemas.openxmlformats.org/officeDocument/2006/relationships/tags" Target="../tags/tag282.xml"/><Relationship Id="rId4" Type="http://schemas.openxmlformats.org/officeDocument/2006/relationships/tags" Target="../tags/tag281.xml"/><Relationship Id="rId3" Type="http://schemas.openxmlformats.org/officeDocument/2006/relationships/tags" Target="../tags/tag280.xml"/><Relationship Id="rId2" Type="http://schemas.openxmlformats.org/officeDocument/2006/relationships/tags" Target="../tags/tag279.xml"/><Relationship Id="rId1" Type="http://schemas.openxmlformats.org/officeDocument/2006/relationships/tags" Target="../tags/tag278.xml"/></Relationships>
</file>

<file path=ppt/slides/_rels/slide4.xml.rels><?xml version="1.0" encoding="UTF-8" standalone="yes"?>
<Relationships xmlns="http://schemas.openxmlformats.org/package/2006/relationships"><Relationship Id="rId5" Type="http://schemas.openxmlformats.org/officeDocument/2006/relationships/slideLayout" Target="../slideLayouts/slideLayout23.xml"/><Relationship Id="rId4" Type="http://schemas.openxmlformats.org/officeDocument/2006/relationships/tags" Target="../tags/tag288.xml"/><Relationship Id="rId3" Type="http://schemas.openxmlformats.org/officeDocument/2006/relationships/tags" Target="../tags/tag287.xml"/><Relationship Id="rId2" Type="http://schemas.openxmlformats.org/officeDocument/2006/relationships/tags" Target="../tags/tag286.xml"/><Relationship Id="rId1" Type="http://schemas.openxmlformats.org/officeDocument/2006/relationships/tags" Target="../tags/tag285.xml"/></Relationships>
</file>

<file path=ppt/slides/_rels/slide5.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18.xml"/><Relationship Id="rId7" Type="http://schemas.openxmlformats.org/officeDocument/2006/relationships/tags" Target="../tags/tag295.xml"/><Relationship Id="rId6" Type="http://schemas.openxmlformats.org/officeDocument/2006/relationships/tags" Target="../tags/tag294.xml"/><Relationship Id="rId5" Type="http://schemas.openxmlformats.org/officeDocument/2006/relationships/tags" Target="../tags/tag293.xml"/><Relationship Id="rId4" Type="http://schemas.openxmlformats.org/officeDocument/2006/relationships/tags" Target="../tags/tag292.xml"/><Relationship Id="rId3" Type="http://schemas.openxmlformats.org/officeDocument/2006/relationships/tags" Target="../tags/tag291.xml"/><Relationship Id="rId2" Type="http://schemas.openxmlformats.org/officeDocument/2006/relationships/tags" Target="../tags/tag290.xml"/><Relationship Id="rId1" Type="http://schemas.openxmlformats.org/officeDocument/2006/relationships/tags" Target="../tags/tag289.xml"/></Relationships>
</file>

<file path=ppt/slides/_rels/slide6.xml.rels><?xml version="1.0" encoding="UTF-8" standalone="yes"?>
<Relationships xmlns="http://schemas.openxmlformats.org/package/2006/relationships"><Relationship Id="rId9" Type="http://schemas.openxmlformats.org/officeDocument/2006/relationships/tags" Target="../tags/tag304.xml"/><Relationship Id="rId8" Type="http://schemas.openxmlformats.org/officeDocument/2006/relationships/tags" Target="../tags/tag303.xml"/><Relationship Id="rId7" Type="http://schemas.openxmlformats.org/officeDocument/2006/relationships/tags" Target="../tags/tag302.xml"/><Relationship Id="rId6" Type="http://schemas.openxmlformats.org/officeDocument/2006/relationships/tags" Target="../tags/tag301.xml"/><Relationship Id="rId5" Type="http://schemas.openxmlformats.org/officeDocument/2006/relationships/tags" Target="../tags/tag300.xml"/><Relationship Id="rId4" Type="http://schemas.openxmlformats.org/officeDocument/2006/relationships/tags" Target="../tags/tag299.xml"/><Relationship Id="rId3" Type="http://schemas.openxmlformats.org/officeDocument/2006/relationships/tags" Target="../tags/tag298.xml"/><Relationship Id="rId2" Type="http://schemas.openxmlformats.org/officeDocument/2006/relationships/tags" Target="../tags/tag297.xml"/><Relationship Id="rId15" Type="http://schemas.openxmlformats.org/officeDocument/2006/relationships/slideLayout" Target="../slideLayouts/slideLayout18.xml"/><Relationship Id="rId14" Type="http://schemas.openxmlformats.org/officeDocument/2006/relationships/tags" Target="../tags/tag309.xml"/><Relationship Id="rId13" Type="http://schemas.openxmlformats.org/officeDocument/2006/relationships/tags" Target="../tags/tag308.xml"/><Relationship Id="rId12" Type="http://schemas.openxmlformats.org/officeDocument/2006/relationships/tags" Target="../tags/tag307.xml"/><Relationship Id="rId11" Type="http://schemas.openxmlformats.org/officeDocument/2006/relationships/tags" Target="../tags/tag306.xml"/><Relationship Id="rId10" Type="http://schemas.openxmlformats.org/officeDocument/2006/relationships/tags" Target="../tags/tag305.xml"/><Relationship Id="rId1" Type="http://schemas.openxmlformats.org/officeDocument/2006/relationships/tags" Target="../tags/tag296.xml"/></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18.xml"/><Relationship Id="rId7" Type="http://schemas.openxmlformats.org/officeDocument/2006/relationships/tags" Target="../tags/tag316.xml"/><Relationship Id="rId6" Type="http://schemas.openxmlformats.org/officeDocument/2006/relationships/tags" Target="../tags/tag315.xml"/><Relationship Id="rId5" Type="http://schemas.openxmlformats.org/officeDocument/2006/relationships/tags" Target="../tags/tag314.xml"/><Relationship Id="rId4" Type="http://schemas.openxmlformats.org/officeDocument/2006/relationships/tags" Target="../tags/tag313.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5.xml"/><Relationship Id="rId1" Type="http://schemas.openxmlformats.org/officeDocument/2006/relationships/tags" Target="../tags/tag317.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565785" y="772160"/>
            <a:ext cx="7372985" cy="2860675"/>
          </a:xfrm>
        </p:spPr>
        <p:txBody>
          <a:bodyPr>
            <a:noAutofit/>
          </a:bodyPr>
          <a:p>
            <a:r>
              <a:rPr lang="zh-CN" altLang="en-US" sz="4000" b="1">
                <a:solidFill>
                  <a:schemeClr val="accent1"/>
                </a:solidFill>
              </a:rPr>
              <a:t>沧源佤族自治县全面消除麻风危害可持续发展规划</a:t>
            </a:r>
            <a:br>
              <a:rPr lang="zh-CN" altLang="en-US" sz="4000" b="1">
                <a:solidFill>
                  <a:schemeClr val="accent1"/>
                </a:solidFill>
              </a:rPr>
            </a:br>
            <a:r>
              <a:rPr lang="zh-CN" altLang="en-US" sz="4000" b="1">
                <a:solidFill>
                  <a:schemeClr val="accent1"/>
                </a:solidFill>
              </a:rPr>
              <a:t>（</a:t>
            </a:r>
            <a:r>
              <a:rPr lang="en-US" altLang="zh-CN" sz="4000" b="1">
                <a:solidFill>
                  <a:schemeClr val="accent1"/>
                </a:solidFill>
              </a:rPr>
              <a:t>2024—2030</a:t>
            </a:r>
            <a:r>
              <a:rPr lang="zh-CN" altLang="en-US" sz="4000" b="1">
                <a:solidFill>
                  <a:schemeClr val="accent1"/>
                </a:solidFill>
              </a:rPr>
              <a:t>年）</a:t>
            </a:r>
            <a:endParaRPr lang="zh-CN" altLang="en-US" sz="4000" b="1">
              <a:solidFill>
                <a:schemeClr val="accent1"/>
              </a:solidFill>
            </a:endParaRPr>
          </a:p>
        </p:txBody>
      </p:sp>
      <p:pic>
        <p:nvPicPr>
          <p:cNvPr id="4" name="图片 3" descr="4190d0a54ce730e80a830ec0a722666a_t01a97584789fe047dd"/>
          <p:cNvPicPr>
            <a:picLocks noChangeAspect="1"/>
          </p:cNvPicPr>
          <p:nvPr/>
        </p:nvPicPr>
        <p:blipFill>
          <a:blip r:embed="rId2"/>
          <a:stretch>
            <a:fillRect/>
          </a:stretch>
        </p:blipFill>
        <p:spPr>
          <a:xfrm>
            <a:off x="6752590" y="2463165"/>
            <a:ext cx="4448175" cy="4095750"/>
          </a:xfrm>
          <a:prstGeom prst="rect">
            <a:avLst/>
          </a:prstGeom>
        </p:spPr>
      </p:pic>
    </p:spTree>
    <p:custDataLst>
      <p:tags r:id="rId3"/>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711200" y="2513965"/>
            <a:ext cx="2563495" cy="1141730"/>
          </a:xfrm>
        </p:spPr>
        <p:txBody>
          <a:bodyPr anchor="b" anchorCtr="0"/>
          <a:lstStyle/>
          <a:p>
            <a:pPr algn="ctr"/>
            <a:r>
              <a:rPr lang="zh-CN" altLang="en-US" sz="2400"/>
              <a:t>加强组织领导</a:t>
            </a:r>
            <a:br>
              <a:rPr lang="zh-CN" altLang="en-US" sz="2400"/>
            </a:br>
            <a:r>
              <a:rPr lang="zh-CN" altLang="en-US" sz="2400"/>
              <a:t>明确部门职责</a:t>
            </a:r>
            <a:endParaRPr lang="zh-CN" altLang="en-US" sz="2400"/>
          </a:p>
        </p:txBody>
      </p:sp>
      <p:sp>
        <p:nvSpPr>
          <p:cNvPr id="3" name="矩形 2"/>
          <p:cNvSpPr/>
          <p:nvPr>
            <p:custDataLst>
              <p:tags r:id="rId2"/>
            </p:custDataLst>
          </p:nvPr>
        </p:nvSpPr>
        <p:spPr>
          <a:xfrm>
            <a:off x="914400" y="365569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lstStyle/>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4"/>
            </p:custDataLst>
          </p:nvPr>
        </p:nvSpPr>
        <p:spPr>
          <a:xfrm>
            <a:off x="3715385" y="1221740"/>
            <a:ext cx="6691630" cy="4405630"/>
          </a:xfrm>
          <a:prstGeom prst="rect">
            <a:avLst/>
          </a:prstGeom>
          <a:noFill/>
        </p:spPr>
        <p:txBody>
          <a:bodyPr wrap="square" rtlCol="0" anchor="ctr" anchorCtr="0">
            <a:normAutofit lnSpcReduction="10000"/>
          </a:bodyPr>
          <a:lstStyle/>
          <a:p>
            <a:pPr indent="0" algn="just" fontAlgn="auto">
              <a:lnSpc>
                <a:spcPct val="150000"/>
              </a:lnSpc>
            </a:pPr>
            <a:r>
              <a:rPr lang="en-US" altLang="zh-CN">
                <a:solidFill>
                  <a:schemeClr val="accent1"/>
                </a:solidFill>
              </a:rPr>
              <a:t>     </a:t>
            </a:r>
            <a:r>
              <a:rPr lang="en-US" altLang="zh-CN">
                <a:solidFill>
                  <a:schemeClr val="accent1"/>
                </a:solidFill>
                <a:latin typeface="+mj-ea"/>
                <a:ea typeface="+mj-ea"/>
                <a:cs typeface="+mj-ea"/>
              </a:rPr>
              <a:t> </a:t>
            </a:r>
            <a:r>
              <a:rPr lang="en-US" altLang="zh-CN" sz="2000" b="1">
                <a:solidFill>
                  <a:schemeClr val="accent1"/>
                </a:solidFill>
                <a:latin typeface="仿宋_GB2312" panose="02010609030101010101" charset="-122"/>
                <a:ea typeface="仿宋_GB2312" panose="02010609030101010101" charset="-122"/>
                <a:cs typeface="仿宋_GB2312" panose="02010609030101010101" charset="-122"/>
              </a:rPr>
              <a:t> </a:t>
            </a:r>
            <a:r>
              <a:rPr lang="zh-CN" altLang="en-US" sz="2000" b="1">
                <a:solidFill>
                  <a:schemeClr val="accent1"/>
                </a:solidFill>
                <a:latin typeface="仿宋_GB2312" panose="02010609030101010101" charset="-122"/>
                <a:ea typeface="仿宋_GB2312" panose="02010609030101010101" charset="-122"/>
                <a:cs typeface="仿宋_GB2312" panose="02010609030101010101" charset="-122"/>
              </a:rPr>
              <a:t>为有序推进全面消除麻风危害可持续发展规划工作，建立以县政府分管领导为召集人，县政府办公室分管负责同志、县卫生健康局主要负责同志为副召集人，县发展改革局、县工业和科技信息化局、县教育体育局、县民政局、县财政局、县农业农村局、县广播电视局、县医疗保障局、县残联、县红十字会等部门分管负责同志为成员的消除麻风危害可持续发展规划工作协调机制，协同推进全面消除麻风危害可持续发展工作。</a:t>
            </a:r>
            <a:endParaRPr lang="zh-CN" altLang="en-US" sz="2000" b="1">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5" name="文本框 4"/>
          <p:cNvSpPr txBox="1"/>
          <p:nvPr/>
        </p:nvSpPr>
        <p:spPr>
          <a:xfrm>
            <a:off x="654685" y="233680"/>
            <a:ext cx="2677160" cy="632460"/>
          </a:xfrm>
          <a:prstGeom prst="rect">
            <a:avLst/>
          </a:prstGeom>
          <a:noFill/>
        </p:spPr>
        <p:txBody>
          <a:bodyPr wrap="square" rtlCol="0">
            <a:spAutoFit/>
          </a:bodyPr>
          <a:p>
            <a:pPr algn="l">
              <a:lnSpc>
                <a:spcPct val="110000"/>
              </a:lnSpc>
              <a:buClrTx/>
              <a:buSzTx/>
              <a:buFontTx/>
            </a:pPr>
            <a:r>
              <a:rPr kumimoji="1" lang="en-US" altLang="zh-CN" sz="3200" b="1">
                <a:solidFill>
                  <a:schemeClr val="accent1"/>
                </a:solidFill>
                <a:effectLst>
                  <a:outerShdw blurRad="38100" dist="25400" dir="5400000" algn="ctr" rotWithShape="0">
                    <a:srgbClr val="6E747A">
                      <a:alpha val="43000"/>
                    </a:srgbClr>
                  </a:outerShdw>
                </a:effectLst>
                <a:latin typeface="+mj-ea"/>
                <a:ea typeface="+mj-ea"/>
                <a:cs typeface="Source Han Sans CN Bold" panose="020B0800000000000000"/>
                <a:sym typeface="+mn-ea"/>
              </a:rPr>
              <a:t>四、保障措施</a:t>
            </a:r>
            <a:endParaRPr kumimoji="1" lang="en-US" altLang="zh-CN" sz="3200" b="1">
              <a:solidFill>
                <a:schemeClr val="accent1"/>
              </a:solidFill>
              <a:effectLst>
                <a:outerShdw blurRad="38100" dist="25400" dir="5400000" algn="ctr" rotWithShape="0">
                  <a:srgbClr val="6E747A">
                    <a:alpha val="43000"/>
                  </a:srgbClr>
                </a:outerShdw>
              </a:effectLst>
              <a:latin typeface="+mj-ea"/>
              <a:ea typeface="+mj-ea"/>
              <a:cs typeface="Source Han Sans CN Bold" panose="020B0800000000000000"/>
            </a:endParaRPr>
          </a:p>
        </p:txBody>
      </p:sp>
      <p:sp>
        <p:nvSpPr>
          <p:cNvPr id="59" name="矩形 58"/>
          <p:cNvSpPr/>
          <p:nvPr>
            <p:custDataLst>
              <p:tags r:id="rId5"/>
            </p:custDataLst>
          </p:nvPr>
        </p:nvSpPr>
        <p:spPr>
          <a:xfrm>
            <a:off x="417215" y="312081"/>
            <a:ext cx="115146"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Ref idx="1001">
        <a:schemeClr val="bg1"/>
      </p:bgRef>
    </p:bg>
    <p:spTree>
      <p:nvGrpSpPr>
        <p:cNvPr id="1" name=""/>
        <p:cNvGrpSpPr/>
        <p:nvPr/>
      </p:nvGrpSpPr>
      <p:grpSpPr>
        <a:xfrm>
          <a:off x="0" y="0"/>
          <a:ext cx="0" cy="0"/>
          <a:chOff x="0" y="0"/>
          <a:chExt cx="0" cy="0"/>
        </a:xfrm>
      </p:grpSpPr>
      <p:sp>
        <p:nvSpPr>
          <p:cNvPr id="3" name="标题 1"/>
          <p:cNvSpPr txBox="1"/>
          <p:nvPr/>
        </p:nvSpPr>
        <p:spPr>
          <a:xfrm>
            <a:off x="-12700" y="2567398"/>
            <a:ext cx="1736470" cy="3513452"/>
          </a:xfrm>
          <a:custGeom>
            <a:avLst/>
            <a:gdLst>
              <a:gd name="connsiteX0" fmla="*/ 0 w 1736470"/>
              <a:gd name="connsiteY0" fmla="*/ 0 h 3513452"/>
              <a:gd name="connsiteX1" fmla="*/ 158392 w 1736470"/>
              <a:gd name="connsiteY1" fmla="*/ 7999 h 3513452"/>
              <a:gd name="connsiteX2" fmla="*/ 1736470 w 1736470"/>
              <a:gd name="connsiteY2" fmla="*/ 1756726 h 3513452"/>
              <a:gd name="connsiteX3" fmla="*/ 158392 w 1736470"/>
              <a:gd name="connsiteY3" fmla="*/ 3505454 h 3513452"/>
              <a:gd name="connsiteX4" fmla="*/ 0 w 1736470"/>
              <a:gd name="connsiteY4" fmla="*/ 3513452 h 3513452"/>
              <a:gd name="connsiteX5" fmla="*/ 0 w 1736470"/>
              <a:gd name="connsiteY5" fmla="*/ 2851358 h 3513452"/>
              <a:gd name="connsiteX6" fmla="*/ 90697 w 1736470"/>
              <a:gd name="connsiteY6" fmla="*/ 2846778 h 3513452"/>
              <a:gd name="connsiteX7" fmla="*/ 1074376 w 1736470"/>
              <a:gd name="connsiteY7" fmla="*/ 1756726 h 3513452"/>
              <a:gd name="connsiteX8" fmla="*/ 90697 w 1736470"/>
              <a:gd name="connsiteY8" fmla="*/ 666674 h 3513452"/>
              <a:gd name="connsiteX9" fmla="*/ 0 w 1736470"/>
              <a:gd name="connsiteY9" fmla="*/ 662094 h 3513452"/>
            </a:gdLst>
            <a:ahLst/>
            <a:cxnLst/>
            <a:rect l="l" t="t" r="r" b="b"/>
            <a:pathLst>
              <a:path w="1736470" h="3513452">
                <a:moveTo>
                  <a:pt x="0" y="0"/>
                </a:moveTo>
                <a:lnTo>
                  <a:pt x="158392" y="7999"/>
                </a:lnTo>
                <a:cubicBezTo>
                  <a:pt x="1044775" y="98016"/>
                  <a:pt x="1736470" y="846594"/>
                  <a:pt x="1736470" y="1756726"/>
                </a:cubicBezTo>
                <a:cubicBezTo>
                  <a:pt x="1736470" y="2666859"/>
                  <a:pt x="1044775" y="3415437"/>
                  <a:pt x="158392" y="3505454"/>
                </a:cubicBezTo>
                <a:lnTo>
                  <a:pt x="0" y="3513452"/>
                </a:lnTo>
                <a:lnTo>
                  <a:pt x="0" y="2851358"/>
                </a:lnTo>
                <a:lnTo>
                  <a:pt x="90697" y="2846778"/>
                </a:lnTo>
                <a:cubicBezTo>
                  <a:pt x="643215" y="2790667"/>
                  <a:pt x="1074376" y="2324048"/>
                  <a:pt x="1074376" y="1756726"/>
                </a:cubicBezTo>
                <a:cubicBezTo>
                  <a:pt x="1074376" y="1189405"/>
                  <a:pt x="643215" y="722786"/>
                  <a:pt x="90697" y="666674"/>
                </a:cubicBezTo>
                <a:lnTo>
                  <a:pt x="0" y="662094"/>
                </a:lnTo>
                <a:close/>
              </a:path>
            </a:pathLst>
          </a:custGeom>
          <a:solidFill>
            <a:schemeClr val="accent2">
              <a:lumMod val="20000"/>
              <a:lumOff val="80000"/>
              <a:alpha val="8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077585" y="1606550"/>
            <a:ext cx="269176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3199765" y="1606550"/>
            <a:ext cx="2633980"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358775" y="1606550"/>
            <a:ext cx="261302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472440" y="3094355"/>
            <a:ext cx="2385695" cy="2206625"/>
          </a:xfrm>
          <a:prstGeom prst="rect">
            <a:avLst/>
          </a:prstGeom>
          <a:noFill/>
          <a:ln cap="sq">
            <a:noFill/>
          </a:ln>
          <a:effectLst/>
        </p:spPr>
        <p:txBody>
          <a:bodyPr vert="horz" wrap="square" lIns="0" tIns="0" rIns="0" bIns="0" rtlCol="0" anchor="t"/>
          <a:lstStyle/>
          <a:p>
            <a:pPr algn="just">
              <a:lnSpc>
                <a:spcPct val="150000"/>
              </a:lnSpc>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en-US" altLang="zh-CN" sz="14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负责协调相关部门，落实各项政策和措施，推进规划实施，并结合疾控体系改革，完善防治体系，提高巩固消除麻风危害工作水平，推动麻风防治工作高质量发展。</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
        <p:nvSpPr>
          <p:cNvPr id="11" name="标题 1"/>
          <p:cNvSpPr txBox="1"/>
          <p:nvPr/>
        </p:nvSpPr>
        <p:spPr>
          <a:xfrm>
            <a:off x="690634" y="1721883"/>
            <a:ext cx="2509056" cy="778673"/>
          </a:xfrm>
          <a:prstGeom prst="rect">
            <a:avLst/>
          </a:prstGeom>
          <a:noFill/>
          <a:ln cap="sq">
            <a:noFill/>
          </a:ln>
          <a:effectLst/>
        </p:spPr>
        <p:txBody>
          <a:bodyPr vert="horz" wrap="square" lIns="0" tIns="0" rIns="0" bIns="0" rtlCol="0" anchor="ctr"/>
          <a:lstStyle/>
          <a:p>
            <a:pPr algn="ctr">
              <a:lnSpc>
                <a:spcPct val="110000"/>
              </a:lnSpc>
            </a:pPr>
            <a:endParaRPr kumimoji="1" lang="zh-CN" altLang="en-US" sz="2400" b="1">
              <a:ln w="12700">
                <a:noFill/>
              </a:ln>
              <a:solidFill>
                <a:schemeClr val="tx1">
                  <a:alpha val="100000"/>
                </a:schemeClr>
              </a:solidFill>
              <a:latin typeface="华文中宋" panose="02010600040101010101" charset="-122"/>
              <a:ea typeface="华文中宋" panose="02010600040101010101" charset="-122"/>
              <a:cs typeface="Source Han Sans CN Bold" panose="020B0800000000000000"/>
            </a:endParaRPr>
          </a:p>
        </p:txBody>
      </p:sp>
      <p:sp>
        <p:nvSpPr>
          <p:cNvPr id="12" name="标题 1"/>
          <p:cNvSpPr txBox="1"/>
          <p:nvPr/>
        </p:nvSpPr>
        <p:spPr>
          <a:xfrm>
            <a:off x="3338195" y="3115310"/>
            <a:ext cx="2372995" cy="2311400"/>
          </a:xfrm>
          <a:prstGeom prst="rect">
            <a:avLst/>
          </a:prstGeom>
          <a:noFill/>
          <a:ln cap="sq">
            <a:noFill/>
          </a:ln>
          <a:effectLst/>
        </p:spPr>
        <p:txBody>
          <a:bodyPr vert="horz" wrap="square" lIns="0" tIns="0" rIns="0" bIns="0" rtlCol="0" anchor="t"/>
          <a:lstStyle/>
          <a:p>
            <a:pPr algn="just">
              <a:lnSpc>
                <a:spcPct val="150000"/>
              </a:lnSpc>
              <a:buClrTx/>
              <a:buSzTx/>
              <a:buFontTx/>
            </a:pPr>
            <a:r>
              <a:rPr kumimoji="1" lang="en-US" altLang="zh-CN" sz="1400">
                <a:ln w="12700">
                  <a:noFill/>
                </a:ln>
                <a:solidFill>
                  <a:srgbClr val="404040">
                    <a:alpha val="100000"/>
                  </a:srgbClr>
                </a:solidFill>
                <a:latin typeface="+mn-ea"/>
                <a:cs typeface="+mn-ea"/>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 积极争取资金支持疾控机构补齐基础设施短板和设备配置缺口，提升麻风防治能力水平。</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
        <p:nvSpPr>
          <p:cNvPr id="13" name="标题 1"/>
          <p:cNvSpPr txBox="1"/>
          <p:nvPr/>
        </p:nvSpPr>
        <p:spPr>
          <a:xfrm>
            <a:off x="6078220" y="2115820"/>
            <a:ext cx="2691130" cy="1000125"/>
          </a:xfrm>
          <a:prstGeom prst="rect">
            <a:avLst/>
          </a:prstGeom>
          <a:noFill/>
          <a:ln cap="sq">
            <a:noFill/>
          </a:ln>
          <a:effectLst/>
        </p:spPr>
        <p:txBody>
          <a:bodyPr vert="horz" wrap="square" lIns="0" tIns="0" rIns="0" bIns="0" rtlCol="0" anchor="t"/>
          <a:lstStyle/>
          <a:p>
            <a:pPr algn="ctr">
              <a:lnSpc>
                <a:spcPct val="150000"/>
              </a:lnSpc>
            </a:pPr>
            <a:r>
              <a:rPr lang="zh-CN" altLang="en-US" sz="2000" b="1" dirty="0">
                <a:solidFill>
                  <a:schemeClr val="accent1"/>
                </a:solidFill>
                <a:latin typeface="+mn-ea"/>
                <a:cs typeface="+mn-ea"/>
              </a:rPr>
              <a:t>县工业和科技信息化局</a:t>
            </a:r>
            <a:endParaRPr kumimoji="1" lang="zh-CN" altLang="en-US">
              <a:latin typeface="华文中宋" panose="02010600040101010101" charset="-122"/>
              <a:ea typeface="华文中宋" panose="02010600040101010101" charset="-122"/>
            </a:endParaRPr>
          </a:p>
        </p:txBody>
      </p:sp>
      <p:sp>
        <p:nvSpPr>
          <p:cNvPr id="4" name="椭圆 3"/>
          <p:cNvSpPr/>
          <p:nvPr/>
        </p:nvSpPr>
        <p:spPr>
          <a:xfrm>
            <a:off x="3806825" y="791845"/>
            <a:ext cx="5197475" cy="556895"/>
          </a:xfrm>
          <a:prstGeom prst="ellipse">
            <a:avLst/>
          </a:prstGeom>
          <a:solidFill>
            <a:schemeClr val="bg2">
              <a:lumMod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2800" b="1">
                <a:solidFill>
                  <a:schemeClr val="tx1"/>
                </a:solidFill>
                <a:effectLst>
                  <a:outerShdw blurRad="38100" dist="19050" dir="2700000" algn="tl" rotWithShape="0">
                    <a:schemeClr val="dk1">
                      <a:alpha val="40000"/>
                    </a:schemeClr>
                  </a:outerShdw>
                </a:effectLst>
                <a:sym typeface="+mn-ea"/>
              </a:rPr>
              <a:t>部门职责</a:t>
            </a:r>
            <a:endParaRPr lang="zh-CN" altLang="en-US" sz="2800" b="1">
              <a:solidFill>
                <a:schemeClr val="tx1"/>
              </a:solidFill>
              <a:effectLst>
                <a:outerShdw blurRad="38100" dist="19050" dir="2700000" algn="tl" rotWithShape="0">
                  <a:schemeClr val="dk1">
                    <a:alpha val="40000"/>
                  </a:schemeClr>
                </a:outerShdw>
              </a:effectLst>
              <a:sym typeface="+mn-ea"/>
            </a:endParaRPr>
          </a:p>
        </p:txBody>
      </p:sp>
      <p:sp>
        <p:nvSpPr>
          <p:cNvPr id="29" name="标题 1"/>
          <p:cNvSpPr txBox="1"/>
          <p:nvPr/>
        </p:nvSpPr>
        <p:spPr>
          <a:xfrm>
            <a:off x="3423285" y="1957070"/>
            <a:ext cx="2057400" cy="798195"/>
          </a:xfrm>
          <a:prstGeom prst="rect">
            <a:avLst/>
          </a:prstGeom>
          <a:noFill/>
          <a:ln cap="sq">
            <a:noFill/>
          </a:ln>
          <a:effectLst/>
        </p:spPr>
        <p:txBody>
          <a:bodyPr vert="horz" wrap="square" lIns="0" tIns="0" rIns="0" bIns="0" rtlCol="0" anchor="ctr"/>
          <a:p>
            <a:pPr algn="ctr">
              <a:lnSpc>
                <a:spcPct val="110000"/>
              </a:lnSpc>
            </a:pPr>
            <a:r>
              <a:rPr lang="zh-CN" altLang="en-US" sz="2000" b="1" dirty="0">
                <a:solidFill>
                  <a:schemeClr val="accent1"/>
                </a:solidFill>
                <a:latin typeface="+mn-ea"/>
                <a:cs typeface="+mn-ea"/>
              </a:rPr>
              <a:t>县发展改革局</a:t>
            </a:r>
            <a:endParaRPr kumimoji="1" lang="zh-CN" altLang="en-US" sz="2400" b="1">
              <a:ln w="12700">
                <a:noFill/>
              </a:ln>
              <a:solidFill>
                <a:schemeClr val="tx1">
                  <a:alpha val="100000"/>
                </a:schemeClr>
              </a:solidFill>
              <a:latin typeface="华文中宋" panose="02010600040101010101" charset="-122"/>
              <a:ea typeface="华文中宋" panose="02010600040101010101" charset="-122"/>
              <a:cs typeface="Source Han Sans CN Bold" panose="020B0800000000000000"/>
            </a:endParaRPr>
          </a:p>
        </p:txBody>
      </p:sp>
      <p:sp>
        <p:nvSpPr>
          <p:cNvPr id="30" name="标题 1"/>
          <p:cNvSpPr txBox="1"/>
          <p:nvPr/>
        </p:nvSpPr>
        <p:spPr>
          <a:xfrm>
            <a:off x="6169025" y="2997200"/>
            <a:ext cx="2508885" cy="2429510"/>
          </a:xfrm>
          <a:prstGeom prst="rect">
            <a:avLst/>
          </a:prstGeom>
          <a:noFill/>
          <a:ln cap="sq">
            <a:noFill/>
          </a:ln>
          <a:effectLst/>
        </p:spPr>
        <p:txBody>
          <a:bodyPr vert="horz" wrap="square" lIns="0" tIns="0" rIns="0" bIns="0" rtlCol="0" anchor="ctr"/>
          <a:p>
            <a:pPr algn="just">
              <a:lnSpc>
                <a:spcPct val="150000"/>
              </a:lnSpc>
              <a:buClrTx/>
              <a:buSzTx/>
              <a:buFontTx/>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优先推荐麻风防治领域项目，争取国家、省级科技部门支持发展科学研究，持续加大支持力度，统筹安排基础研究和应用性研究任务，形成对防治工作的有效支撑。</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
        <p:nvSpPr>
          <p:cNvPr id="6" name="标题 1"/>
          <p:cNvSpPr txBox="1"/>
          <p:nvPr/>
        </p:nvSpPr>
        <p:spPr>
          <a:xfrm>
            <a:off x="9125585" y="1606550"/>
            <a:ext cx="269176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p>
            <a:pPr algn="ctr">
              <a:lnSpc>
                <a:spcPct val="110000"/>
              </a:lnSpc>
            </a:pPr>
            <a:endParaRPr kumimoji="1" lang="zh-CN" altLang="en-US"/>
          </a:p>
        </p:txBody>
      </p:sp>
      <p:sp>
        <p:nvSpPr>
          <p:cNvPr id="8" name="矩形 7"/>
          <p:cNvSpPr/>
          <p:nvPr>
            <p:custDataLst>
              <p:tags r:id="rId1"/>
            </p:custDataLst>
          </p:nvPr>
        </p:nvSpPr>
        <p:spPr>
          <a:xfrm>
            <a:off x="686435" y="1957070"/>
            <a:ext cx="1957705" cy="798195"/>
          </a:xfrm>
          <a:prstGeom prst="rect">
            <a:avLst/>
          </a:prstGeom>
          <a:noFill/>
        </p:spPr>
        <p:txBody>
          <a:bodyPr wrap="square" lIns="90000" tIns="46800" rIns="90000" bIns="0" rtlCol="0" anchor="ctr">
            <a:noAutofit/>
          </a:bodyPr>
          <a:p>
            <a:pPr algn="ctr">
              <a:spcBef>
                <a:spcPct val="0"/>
              </a:spcBef>
              <a:spcAft>
                <a:spcPct val="0"/>
              </a:spcAft>
            </a:pPr>
            <a:r>
              <a:rPr lang="zh-CN" altLang="en-US" sz="2000" b="1" dirty="0">
                <a:solidFill>
                  <a:schemeClr val="accent1"/>
                </a:solidFill>
                <a:latin typeface="+mn-ea"/>
                <a:cs typeface="+mn-ea"/>
              </a:rPr>
              <a:t>县卫生健康局</a:t>
            </a:r>
            <a:endParaRPr lang="zh-CN" altLang="en-US" sz="2000" b="1" dirty="0">
              <a:solidFill>
                <a:schemeClr val="accent1"/>
              </a:solidFill>
              <a:latin typeface="+mn-ea"/>
              <a:cs typeface="+mn-ea"/>
            </a:endParaRPr>
          </a:p>
        </p:txBody>
      </p:sp>
      <p:sp>
        <p:nvSpPr>
          <p:cNvPr id="14" name="标题 1"/>
          <p:cNvSpPr txBox="1"/>
          <p:nvPr/>
        </p:nvSpPr>
        <p:spPr>
          <a:xfrm>
            <a:off x="9126220" y="2115820"/>
            <a:ext cx="2691130" cy="941705"/>
          </a:xfrm>
          <a:prstGeom prst="rect">
            <a:avLst/>
          </a:prstGeom>
          <a:noFill/>
          <a:ln cap="sq">
            <a:noFill/>
          </a:ln>
          <a:effectLst/>
        </p:spPr>
        <p:txBody>
          <a:bodyPr vert="horz" wrap="square" lIns="0" tIns="0" rIns="0" bIns="0" rtlCol="0" anchor="t"/>
          <a:p>
            <a:pPr algn="ctr">
              <a:lnSpc>
                <a:spcPct val="150000"/>
              </a:lnSpc>
              <a:buClrTx/>
              <a:buSzTx/>
              <a:buFontTx/>
            </a:pPr>
            <a:r>
              <a:rPr lang="zh-CN" altLang="en-US" sz="2000" b="1" dirty="0">
                <a:solidFill>
                  <a:schemeClr val="accent1"/>
                </a:solidFill>
                <a:latin typeface="+mn-ea"/>
                <a:cs typeface="+mn-ea"/>
                <a:sym typeface="+mn-ea"/>
              </a:rPr>
              <a:t>县教育体育局</a:t>
            </a:r>
            <a:endParaRPr lang="zh-CN" altLang="en-US" sz="2000" b="1" dirty="0">
              <a:solidFill>
                <a:schemeClr val="accent1"/>
              </a:solidFill>
              <a:latin typeface="+mn-ea"/>
              <a:cs typeface="+mn-ea"/>
            </a:endParaRPr>
          </a:p>
        </p:txBody>
      </p:sp>
      <p:sp>
        <p:nvSpPr>
          <p:cNvPr id="15" name="标题 1"/>
          <p:cNvSpPr txBox="1"/>
          <p:nvPr/>
        </p:nvSpPr>
        <p:spPr>
          <a:xfrm>
            <a:off x="9217025" y="2900680"/>
            <a:ext cx="2508885" cy="1913890"/>
          </a:xfrm>
          <a:prstGeom prst="rect">
            <a:avLst/>
          </a:prstGeom>
          <a:noFill/>
          <a:ln cap="sq">
            <a:noFill/>
          </a:ln>
          <a:effectLst/>
        </p:spPr>
        <p:txBody>
          <a:bodyPr vert="horz" wrap="square" lIns="0" tIns="0" rIns="0" bIns="0" rtlCol="0" anchor="ctr"/>
          <a:p>
            <a:pPr algn="just">
              <a:lnSpc>
                <a:spcPct val="150000"/>
              </a:lnSpc>
              <a:buClrTx/>
              <a:buSzTx/>
              <a:buFontTx/>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负责在各级各类学校中开展麻风防治知识宣传教育，并保障麻风治愈者及其子女公平享有入学权利。</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Tree>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700" y="2567398"/>
            <a:ext cx="1736470" cy="3513452"/>
          </a:xfrm>
          <a:custGeom>
            <a:avLst/>
            <a:gdLst>
              <a:gd name="connsiteX0" fmla="*/ 0 w 1736470"/>
              <a:gd name="connsiteY0" fmla="*/ 0 h 3513452"/>
              <a:gd name="connsiteX1" fmla="*/ 158392 w 1736470"/>
              <a:gd name="connsiteY1" fmla="*/ 7999 h 3513452"/>
              <a:gd name="connsiteX2" fmla="*/ 1736470 w 1736470"/>
              <a:gd name="connsiteY2" fmla="*/ 1756726 h 3513452"/>
              <a:gd name="connsiteX3" fmla="*/ 158392 w 1736470"/>
              <a:gd name="connsiteY3" fmla="*/ 3505454 h 3513452"/>
              <a:gd name="connsiteX4" fmla="*/ 0 w 1736470"/>
              <a:gd name="connsiteY4" fmla="*/ 3513452 h 3513452"/>
              <a:gd name="connsiteX5" fmla="*/ 0 w 1736470"/>
              <a:gd name="connsiteY5" fmla="*/ 2851358 h 3513452"/>
              <a:gd name="connsiteX6" fmla="*/ 90697 w 1736470"/>
              <a:gd name="connsiteY6" fmla="*/ 2846778 h 3513452"/>
              <a:gd name="connsiteX7" fmla="*/ 1074376 w 1736470"/>
              <a:gd name="connsiteY7" fmla="*/ 1756726 h 3513452"/>
              <a:gd name="connsiteX8" fmla="*/ 90697 w 1736470"/>
              <a:gd name="connsiteY8" fmla="*/ 666674 h 3513452"/>
              <a:gd name="connsiteX9" fmla="*/ 0 w 1736470"/>
              <a:gd name="connsiteY9" fmla="*/ 662094 h 3513452"/>
            </a:gdLst>
            <a:ahLst/>
            <a:cxnLst/>
            <a:rect l="l" t="t" r="r" b="b"/>
            <a:pathLst>
              <a:path w="1736470" h="3513452">
                <a:moveTo>
                  <a:pt x="0" y="0"/>
                </a:moveTo>
                <a:lnTo>
                  <a:pt x="158392" y="7999"/>
                </a:lnTo>
                <a:cubicBezTo>
                  <a:pt x="1044775" y="98016"/>
                  <a:pt x="1736470" y="846594"/>
                  <a:pt x="1736470" y="1756726"/>
                </a:cubicBezTo>
                <a:cubicBezTo>
                  <a:pt x="1736470" y="2666859"/>
                  <a:pt x="1044775" y="3415437"/>
                  <a:pt x="158392" y="3505454"/>
                </a:cubicBezTo>
                <a:lnTo>
                  <a:pt x="0" y="3513452"/>
                </a:lnTo>
                <a:lnTo>
                  <a:pt x="0" y="2851358"/>
                </a:lnTo>
                <a:lnTo>
                  <a:pt x="90697" y="2846778"/>
                </a:lnTo>
                <a:cubicBezTo>
                  <a:pt x="643215" y="2790667"/>
                  <a:pt x="1074376" y="2324048"/>
                  <a:pt x="1074376" y="1756726"/>
                </a:cubicBezTo>
                <a:cubicBezTo>
                  <a:pt x="1074376" y="1189405"/>
                  <a:pt x="643215" y="722786"/>
                  <a:pt x="90697" y="666674"/>
                </a:cubicBezTo>
                <a:lnTo>
                  <a:pt x="0" y="662094"/>
                </a:lnTo>
                <a:close/>
              </a:path>
            </a:pathLst>
          </a:custGeom>
          <a:solidFill>
            <a:schemeClr val="accent2">
              <a:lumMod val="20000"/>
              <a:lumOff val="80000"/>
              <a:alpha val="8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6077585" y="1606550"/>
            <a:ext cx="269176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3199765" y="1606550"/>
            <a:ext cx="2633980"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358775" y="1606550"/>
            <a:ext cx="261302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472440" y="3094355"/>
            <a:ext cx="2385695" cy="2206625"/>
          </a:xfrm>
          <a:prstGeom prst="rect">
            <a:avLst/>
          </a:prstGeom>
          <a:noFill/>
          <a:ln cap="sq">
            <a:noFill/>
          </a:ln>
          <a:effectLst/>
        </p:spPr>
        <p:txBody>
          <a:bodyPr vert="horz" wrap="square" lIns="0" tIns="0" rIns="0" bIns="0" rtlCol="0" anchor="t"/>
          <a:lstStyle/>
          <a:p>
            <a:pPr algn="just">
              <a:lnSpc>
                <a:spcPct val="150000"/>
              </a:lnSpc>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en-US" altLang="zh-CN" sz="1400">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负责做好生活困难的麻风患者和治愈者基本生活救助工作，将符合条件的麻风畸残者纳入残疾人生活补贴和重度残疾人护理补贴对象范围。</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
        <p:nvSpPr>
          <p:cNvPr id="11" name="标题 1"/>
          <p:cNvSpPr txBox="1"/>
          <p:nvPr/>
        </p:nvSpPr>
        <p:spPr>
          <a:xfrm>
            <a:off x="690634" y="1721883"/>
            <a:ext cx="2509056" cy="778673"/>
          </a:xfrm>
          <a:prstGeom prst="rect">
            <a:avLst/>
          </a:prstGeom>
          <a:noFill/>
          <a:ln cap="sq">
            <a:noFill/>
          </a:ln>
          <a:effectLst/>
        </p:spPr>
        <p:txBody>
          <a:bodyPr vert="horz" wrap="square" lIns="0" tIns="0" rIns="0" bIns="0" rtlCol="0" anchor="ctr"/>
          <a:lstStyle/>
          <a:p>
            <a:pPr algn="ctr">
              <a:lnSpc>
                <a:spcPct val="110000"/>
              </a:lnSpc>
            </a:pPr>
            <a:endParaRPr kumimoji="1" lang="zh-CN" altLang="en-US" sz="2400" b="1">
              <a:ln w="12700">
                <a:noFill/>
              </a:ln>
              <a:solidFill>
                <a:schemeClr val="tx1">
                  <a:alpha val="100000"/>
                </a:schemeClr>
              </a:solidFill>
              <a:latin typeface="华文中宋" panose="02010600040101010101" charset="-122"/>
              <a:ea typeface="华文中宋" panose="02010600040101010101" charset="-122"/>
              <a:cs typeface="Source Han Sans CN Bold" panose="020B0800000000000000"/>
            </a:endParaRPr>
          </a:p>
        </p:txBody>
      </p:sp>
      <p:sp>
        <p:nvSpPr>
          <p:cNvPr id="12" name="标题 1"/>
          <p:cNvSpPr txBox="1"/>
          <p:nvPr/>
        </p:nvSpPr>
        <p:spPr>
          <a:xfrm>
            <a:off x="3329940" y="3115945"/>
            <a:ext cx="2372995" cy="2311400"/>
          </a:xfrm>
          <a:prstGeom prst="rect">
            <a:avLst/>
          </a:prstGeom>
          <a:noFill/>
          <a:ln cap="sq">
            <a:noFill/>
          </a:ln>
          <a:effectLst/>
        </p:spPr>
        <p:txBody>
          <a:bodyPr vert="horz" wrap="square" lIns="0" tIns="0" rIns="0" bIns="0" rtlCol="0" anchor="t"/>
          <a:lstStyle/>
          <a:p>
            <a:pPr algn="just">
              <a:lnSpc>
                <a:spcPct val="150000"/>
              </a:lnSpc>
              <a:buClrTx/>
              <a:buSzTx/>
              <a:buFontTx/>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负责安排麻风防治所需必要的工作经费，支持麻风病防治工作开展。</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
        <p:nvSpPr>
          <p:cNvPr id="13" name="标题 1"/>
          <p:cNvSpPr txBox="1"/>
          <p:nvPr/>
        </p:nvSpPr>
        <p:spPr>
          <a:xfrm>
            <a:off x="6078220" y="2115820"/>
            <a:ext cx="2691130" cy="1000125"/>
          </a:xfrm>
          <a:prstGeom prst="rect">
            <a:avLst/>
          </a:prstGeom>
          <a:noFill/>
          <a:ln cap="sq">
            <a:noFill/>
          </a:ln>
          <a:effectLst/>
        </p:spPr>
        <p:txBody>
          <a:bodyPr vert="horz" wrap="square" lIns="0" tIns="0" rIns="0" bIns="0" rtlCol="0" anchor="t"/>
          <a:lstStyle/>
          <a:p>
            <a:pPr algn="ctr">
              <a:lnSpc>
                <a:spcPct val="150000"/>
              </a:lnSpc>
            </a:pPr>
            <a:r>
              <a:rPr lang="zh-CN" altLang="en-US" sz="2000" b="1" dirty="0">
                <a:solidFill>
                  <a:schemeClr val="accent1"/>
                </a:solidFill>
                <a:latin typeface="+mn-ea"/>
                <a:cs typeface="+mn-ea"/>
              </a:rPr>
              <a:t>县农业农村局</a:t>
            </a:r>
            <a:endParaRPr lang="zh-CN" altLang="en-US" sz="2000" b="1" dirty="0">
              <a:solidFill>
                <a:schemeClr val="accent1"/>
              </a:solidFill>
              <a:latin typeface="+mn-ea"/>
              <a:cs typeface="+mn-ea"/>
            </a:endParaRPr>
          </a:p>
        </p:txBody>
      </p:sp>
      <p:sp>
        <p:nvSpPr>
          <p:cNvPr id="4" name="椭圆 3"/>
          <p:cNvSpPr/>
          <p:nvPr/>
        </p:nvSpPr>
        <p:spPr>
          <a:xfrm>
            <a:off x="3806825" y="791845"/>
            <a:ext cx="5197475" cy="556895"/>
          </a:xfrm>
          <a:prstGeom prst="ellipse">
            <a:avLst/>
          </a:prstGeom>
          <a:solidFill>
            <a:schemeClr val="bg2">
              <a:lumMod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2800" b="1">
                <a:solidFill>
                  <a:schemeClr val="tx1"/>
                </a:solidFill>
                <a:effectLst>
                  <a:outerShdw blurRad="38100" dist="19050" dir="2700000" algn="tl" rotWithShape="0">
                    <a:schemeClr val="dk1">
                      <a:alpha val="40000"/>
                    </a:schemeClr>
                  </a:outerShdw>
                </a:effectLst>
                <a:sym typeface="+mn-ea"/>
              </a:rPr>
              <a:t>部门职责</a:t>
            </a:r>
            <a:endParaRPr lang="zh-CN" altLang="en-US" sz="2800" b="1">
              <a:solidFill>
                <a:schemeClr val="tx1"/>
              </a:solidFill>
              <a:effectLst>
                <a:outerShdw blurRad="38100" dist="19050" dir="2700000" algn="tl" rotWithShape="0">
                  <a:schemeClr val="dk1">
                    <a:alpha val="40000"/>
                  </a:schemeClr>
                </a:outerShdw>
              </a:effectLst>
              <a:sym typeface="+mn-ea"/>
            </a:endParaRPr>
          </a:p>
        </p:txBody>
      </p:sp>
      <p:sp>
        <p:nvSpPr>
          <p:cNvPr id="29" name="标题 1"/>
          <p:cNvSpPr txBox="1"/>
          <p:nvPr/>
        </p:nvSpPr>
        <p:spPr>
          <a:xfrm>
            <a:off x="3423285" y="1957070"/>
            <a:ext cx="2057400" cy="798195"/>
          </a:xfrm>
          <a:prstGeom prst="rect">
            <a:avLst/>
          </a:prstGeom>
          <a:noFill/>
          <a:ln cap="sq">
            <a:noFill/>
          </a:ln>
          <a:effectLst/>
        </p:spPr>
        <p:txBody>
          <a:bodyPr vert="horz" wrap="square" lIns="0" tIns="0" rIns="0" bIns="0" rtlCol="0" anchor="ctr"/>
          <a:p>
            <a:pPr algn="ctr">
              <a:lnSpc>
                <a:spcPct val="110000"/>
              </a:lnSpc>
            </a:pPr>
            <a:r>
              <a:rPr lang="zh-CN" altLang="en-US" sz="2000" b="1" dirty="0">
                <a:solidFill>
                  <a:schemeClr val="accent1"/>
                </a:solidFill>
                <a:latin typeface="+mn-ea"/>
                <a:cs typeface="+mn-ea"/>
              </a:rPr>
              <a:t>县财政局</a:t>
            </a:r>
            <a:endParaRPr lang="zh-CN" altLang="en-US" sz="2000" b="1" dirty="0">
              <a:solidFill>
                <a:schemeClr val="accent1"/>
              </a:solidFill>
              <a:latin typeface="+mn-ea"/>
              <a:cs typeface="+mn-ea"/>
            </a:endParaRPr>
          </a:p>
        </p:txBody>
      </p:sp>
      <p:sp>
        <p:nvSpPr>
          <p:cNvPr id="30" name="标题 1"/>
          <p:cNvSpPr txBox="1"/>
          <p:nvPr/>
        </p:nvSpPr>
        <p:spPr>
          <a:xfrm>
            <a:off x="6169025" y="3192780"/>
            <a:ext cx="2508885" cy="2108835"/>
          </a:xfrm>
          <a:prstGeom prst="rect">
            <a:avLst/>
          </a:prstGeom>
          <a:noFill/>
          <a:ln cap="sq">
            <a:noFill/>
          </a:ln>
          <a:effectLst/>
        </p:spPr>
        <p:txBody>
          <a:bodyPr vert="horz" wrap="square" lIns="0" tIns="0" rIns="0" bIns="0" rtlCol="0" anchor="ctr"/>
          <a:p>
            <a:pPr algn="just">
              <a:lnSpc>
                <a:spcPct val="150000"/>
              </a:lnSpc>
              <a:buClrTx/>
              <a:buSzTx/>
              <a:buFontTx/>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负责协同推进脱贫地区基本医疗保障工作，将符合条件的麻风患者和治愈者及时识别为防止返贫监测对象，防止因患麻风致贫返贫现象的发生。</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
        <p:nvSpPr>
          <p:cNvPr id="6" name="标题 1"/>
          <p:cNvSpPr txBox="1"/>
          <p:nvPr/>
        </p:nvSpPr>
        <p:spPr>
          <a:xfrm>
            <a:off x="9125585" y="1606550"/>
            <a:ext cx="269176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p>
            <a:pPr algn="ctr">
              <a:lnSpc>
                <a:spcPct val="110000"/>
              </a:lnSpc>
            </a:pPr>
            <a:endParaRPr kumimoji="1" lang="zh-CN" altLang="en-US"/>
          </a:p>
        </p:txBody>
      </p:sp>
      <p:sp>
        <p:nvSpPr>
          <p:cNvPr id="8" name="矩形 7"/>
          <p:cNvSpPr/>
          <p:nvPr>
            <p:custDataLst>
              <p:tags r:id="rId1"/>
            </p:custDataLst>
          </p:nvPr>
        </p:nvSpPr>
        <p:spPr>
          <a:xfrm>
            <a:off x="686435" y="1957070"/>
            <a:ext cx="1957705" cy="798195"/>
          </a:xfrm>
          <a:prstGeom prst="rect">
            <a:avLst/>
          </a:prstGeom>
          <a:noFill/>
        </p:spPr>
        <p:txBody>
          <a:bodyPr wrap="square" lIns="90000" tIns="46800" rIns="90000" bIns="0" rtlCol="0" anchor="ctr">
            <a:noAutofit/>
          </a:bodyPr>
          <a:p>
            <a:pPr algn="ctr">
              <a:spcBef>
                <a:spcPct val="0"/>
              </a:spcBef>
              <a:spcAft>
                <a:spcPct val="0"/>
              </a:spcAft>
            </a:pPr>
            <a:r>
              <a:rPr lang="zh-CN" altLang="en-US" sz="2000" b="1" dirty="0">
                <a:solidFill>
                  <a:schemeClr val="accent1"/>
                </a:solidFill>
                <a:latin typeface="+mn-ea"/>
                <a:cs typeface="+mn-ea"/>
              </a:rPr>
              <a:t>县民政局</a:t>
            </a:r>
            <a:endParaRPr lang="zh-CN" altLang="en-US" sz="2000" b="1" dirty="0">
              <a:solidFill>
                <a:schemeClr val="accent1"/>
              </a:solidFill>
              <a:latin typeface="+mn-ea"/>
              <a:cs typeface="+mn-ea"/>
            </a:endParaRPr>
          </a:p>
        </p:txBody>
      </p:sp>
      <p:sp>
        <p:nvSpPr>
          <p:cNvPr id="14" name="标题 1"/>
          <p:cNvSpPr txBox="1"/>
          <p:nvPr/>
        </p:nvSpPr>
        <p:spPr>
          <a:xfrm>
            <a:off x="9126220" y="2115820"/>
            <a:ext cx="2691130" cy="941705"/>
          </a:xfrm>
          <a:prstGeom prst="rect">
            <a:avLst/>
          </a:prstGeom>
          <a:noFill/>
          <a:ln cap="sq">
            <a:noFill/>
          </a:ln>
          <a:effectLst/>
        </p:spPr>
        <p:txBody>
          <a:bodyPr vert="horz" wrap="square" lIns="0" tIns="0" rIns="0" bIns="0" rtlCol="0" anchor="t"/>
          <a:p>
            <a:pPr algn="ctr">
              <a:lnSpc>
                <a:spcPct val="150000"/>
              </a:lnSpc>
              <a:buClrTx/>
              <a:buSzTx/>
              <a:buFontTx/>
            </a:pPr>
            <a:r>
              <a:rPr lang="zh-CN" altLang="en-US" sz="2000" b="1" dirty="0">
                <a:solidFill>
                  <a:schemeClr val="accent1"/>
                </a:solidFill>
                <a:latin typeface="+mn-ea"/>
                <a:cs typeface="+mn-ea"/>
                <a:sym typeface="+mn-ea"/>
              </a:rPr>
              <a:t>县广播电视局</a:t>
            </a:r>
            <a:endParaRPr lang="zh-CN" altLang="en-US" sz="2000" b="1" dirty="0">
              <a:solidFill>
                <a:schemeClr val="accent1"/>
              </a:solidFill>
              <a:latin typeface="+mn-ea"/>
              <a:cs typeface="+mn-ea"/>
              <a:sym typeface="+mn-ea"/>
            </a:endParaRPr>
          </a:p>
        </p:txBody>
      </p:sp>
      <p:sp>
        <p:nvSpPr>
          <p:cNvPr id="15" name="标题 1"/>
          <p:cNvSpPr txBox="1"/>
          <p:nvPr/>
        </p:nvSpPr>
        <p:spPr>
          <a:xfrm>
            <a:off x="9217025" y="2755265"/>
            <a:ext cx="2508885" cy="1962150"/>
          </a:xfrm>
          <a:prstGeom prst="rect">
            <a:avLst/>
          </a:prstGeom>
          <a:noFill/>
          <a:ln cap="sq">
            <a:noFill/>
          </a:ln>
          <a:effectLst/>
        </p:spPr>
        <p:txBody>
          <a:bodyPr vert="horz" wrap="square" lIns="0" tIns="0" rIns="0" bIns="0" rtlCol="0" anchor="ctr"/>
          <a:p>
            <a:pPr algn="just">
              <a:lnSpc>
                <a:spcPct val="150000"/>
              </a:lnSpc>
              <a:buClrTx/>
              <a:buSzTx/>
              <a:buFontTx/>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rPr>
              <a:t>  负责协调指导广播电视媒体和网络视听平台开展麻风防治知识宣传。</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仿宋_GB2312" panose="02010609030101010101"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12700" y="2567398"/>
            <a:ext cx="1736470" cy="3513452"/>
          </a:xfrm>
          <a:custGeom>
            <a:avLst/>
            <a:gdLst>
              <a:gd name="connsiteX0" fmla="*/ 0 w 1736470"/>
              <a:gd name="connsiteY0" fmla="*/ 0 h 3513452"/>
              <a:gd name="connsiteX1" fmla="*/ 158392 w 1736470"/>
              <a:gd name="connsiteY1" fmla="*/ 7999 h 3513452"/>
              <a:gd name="connsiteX2" fmla="*/ 1736470 w 1736470"/>
              <a:gd name="connsiteY2" fmla="*/ 1756726 h 3513452"/>
              <a:gd name="connsiteX3" fmla="*/ 158392 w 1736470"/>
              <a:gd name="connsiteY3" fmla="*/ 3505454 h 3513452"/>
              <a:gd name="connsiteX4" fmla="*/ 0 w 1736470"/>
              <a:gd name="connsiteY4" fmla="*/ 3513452 h 3513452"/>
              <a:gd name="connsiteX5" fmla="*/ 0 w 1736470"/>
              <a:gd name="connsiteY5" fmla="*/ 2851358 h 3513452"/>
              <a:gd name="connsiteX6" fmla="*/ 90697 w 1736470"/>
              <a:gd name="connsiteY6" fmla="*/ 2846778 h 3513452"/>
              <a:gd name="connsiteX7" fmla="*/ 1074376 w 1736470"/>
              <a:gd name="connsiteY7" fmla="*/ 1756726 h 3513452"/>
              <a:gd name="connsiteX8" fmla="*/ 90697 w 1736470"/>
              <a:gd name="connsiteY8" fmla="*/ 666674 h 3513452"/>
              <a:gd name="connsiteX9" fmla="*/ 0 w 1736470"/>
              <a:gd name="connsiteY9" fmla="*/ 662094 h 3513452"/>
            </a:gdLst>
            <a:ahLst/>
            <a:cxnLst/>
            <a:rect l="l" t="t" r="r" b="b"/>
            <a:pathLst>
              <a:path w="1736470" h="3513452">
                <a:moveTo>
                  <a:pt x="0" y="0"/>
                </a:moveTo>
                <a:lnTo>
                  <a:pt x="158392" y="7999"/>
                </a:lnTo>
                <a:cubicBezTo>
                  <a:pt x="1044775" y="98016"/>
                  <a:pt x="1736470" y="846594"/>
                  <a:pt x="1736470" y="1756726"/>
                </a:cubicBezTo>
                <a:cubicBezTo>
                  <a:pt x="1736470" y="2666859"/>
                  <a:pt x="1044775" y="3415437"/>
                  <a:pt x="158392" y="3505454"/>
                </a:cubicBezTo>
                <a:lnTo>
                  <a:pt x="0" y="3513452"/>
                </a:lnTo>
                <a:lnTo>
                  <a:pt x="0" y="2851358"/>
                </a:lnTo>
                <a:lnTo>
                  <a:pt x="90697" y="2846778"/>
                </a:lnTo>
                <a:cubicBezTo>
                  <a:pt x="643215" y="2790667"/>
                  <a:pt x="1074376" y="2324048"/>
                  <a:pt x="1074376" y="1756726"/>
                </a:cubicBezTo>
                <a:cubicBezTo>
                  <a:pt x="1074376" y="1189405"/>
                  <a:pt x="643215" y="722786"/>
                  <a:pt x="90697" y="666674"/>
                </a:cubicBezTo>
                <a:lnTo>
                  <a:pt x="0" y="662094"/>
                </a:lnTo>
                <a:close/>
              </a:path>
            </a:pathLst>
          </a:custGeom>
          <a:solidFill>
            <a:schemeClr val="accent2">
              <a:lumMod val="20000"/>
              <a:lumOff val="80000"/>
              <a:alpha val="80000"/>
            </a:schemeClr>
          </a:solidFill>
          <a:ln cap="sq">
            <a:noFill/>
            <a:prstDash val="solid"/>
            <a:miter/>
          </a:ln>
        </p:spPr>
        <p:txBody>
          <a:bodyPr vert="horz" wrap="square" lIns="91440" tIns="45720" rIns="91440" bIns="45720" rtlCol="0" anchor="ctr"/>
          <a:lstStyle/>
          <a:p>
            <a:pPr algn="ctr">
              <a:lnSpc>
                <a:spcPct val="110000"/>
              </a:lnSpc>
            </a:pPr>
            <a:endParaRPr kumimoji="1" lang="zh-CN" altLang="en-US"/>
          </a:p>
        </p:txBody>
      </p:sp>
      <p:sp>
        <p:nvSpPr>
          <p:cNvPr id="5" name="标题 1"/>
          <p:cNvSpPr txBox="1"/>
          <p:nvPr/>
        </p:nvSpPr>
        <p:spPr>
          <a:xfrm>
            <a:off x="8373110" y="1606550"/>
            <a:ext cx="269176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7" name="标题 1"/>
          <p:cNvSpPr txBox="1"/>
          <p:nvPr/>
        </p:nvSpPr>
        <p:spPr>
          <a:xfrm>
            <a:off x="5088890" y="1606550"/>
            <a:ext cx="2633980"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1605280" y="1606550"/>
            <a:ext cx="2613025" cy="4631690"/>
          </a:xfrm>
          <a:prstGeom prst="roundRect">
            <a:avLst>
              <a:gd name="adj" fmla="val 6029"/>
            </a:avLst>
          </a:prstGeom>
          <a:solidFill>
            <a:schemeClr val="bg1"/>
          </a:solidFill>
          <a:ln w="12700" cap="sq">
            <a:solidFill>
              <a:schemeClr val="bg1">
                <a:lumMod val="95000"/>
              </a:schemeClr>
            </a:solidFill>
            <a:miter/>
          </a:ln>
          <a:effectLst>
            <a:outerShdw blurRad="317500" dist="63500" dir="5400000" algn="t" rotWithShape="0">
              <a:schemeClr val="tx1">
                <a:lumMod val="75000"/>
                <a:lumOff val="25000"/>
                <a:alpha val="21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1718945" y="3281680"/>
            <a:ext cx="2385695" cy="2019300"/>
          </a:xfrm>
          <a:prstGeom prst="rect">
            <a:avLst/>
          </a:prstGeom>
          <a:noFill/>
          <a:ln cap="sq">
            <a:noFill/>
          </a:ln>
          <a:effectLst/>
        </p:spPr>
        <p:txBody>
          <a:bodyPr vert="horz" wrap="square" lIns="0" tIns="0" rIns="0" bIns="0" rtlCol="0" anchor="t"/>
          <a:lstStyle/>
          <a:p>
            <a:pPr algn="just">
              <a:lnSpc>
                <a:spcPct val="150000"/>
              </a:lnSpc>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Source Han Sans" panose="020B0500000000000000"/>
              </a:rPr>
              <a:t>负责统筹发挥基本医疗保险、大病保险、医疗救助三项制度保障合力，切实减轻麻风患者医疗费用负担。</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Source Han Sans" panose="020B0500000000000000"/>
            </a:endParaRPr>
          </a:p>
        </p:txBody>
      </p:sp>
      <p:sp>
        <p:nvSpPr>
          <p:cNvPr id="12" name="标题 1"/>
          <p:cNvSpPr txBox="1"/>
          <p:nvPr/>
        </p:nvSpPr>
        <p:spPr>
          <a:xfrm>
            <a:off x="5219700" y="3281045"/>
            <a:ext cx="2372995" cy="2146300"/>
          </a:xfrm>
          <a:prstGeom prst="rect">
            <a:avLst/>
          </a:prstGeom>
          <a:noFill/>
          <a:ln cap="sq">
            <a:noFill/>
          </a:ln>
          <a:effectLst/>
        </p:spPr>
        <p:txBody>
          <a:bodyPr vert="horz" wrap="square" lIns="0" tIns="0" rIns="0" bIns="0" rtlCol="0" anchor="t"/>
          <a:lstStyle/>
          <a:p>
            <a:pPr algn="just">
              <a:lnSpc>
                <a:spcPct val="150000"/>
              </a:lnSpc>
              <a:buClrTx/>
              <a:buSzTx/>
              <a:buFontTx/>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Source Han Sans" panose="020B0500000000000000"/>
              </a:rPr>
              <a:t>负责将麻风畸残者列入重点帮扶对象，并为其提供辅助器具配置和康复训练等基本康复服务。</a:t>
            </a:r>
            <a:endParaRPr kumimoji="1" lang="zh-CN" altLang="en-US" sz="1600" b="1">
              <a:ln w="12700">
                <a:noFill/>
              </a:ln>
              <a:solidFill>
                <a:srgbClr val="404040">
                  <a:alpha val="100000"/>
                </a:srgbClr>
              </a:solidFill>
              <a:latin typeface="仿宋_GB2312" panose="02010609030101010101" charset="-122"/>
              <a:ea typeface="仿宋_GB2312" panose="02010609030101010101" charset="-122"/>
              <a:cs typeface="Source Han Sans" panose="020B0500000000000000"/>
            </a:endParaRPr>
          </a:p>
        </p:txBody>
      </p:sp>
      <p:sp>
        <p:nvSpPr>
          <p:cNvPr id="13" name="标题 1"/>
          <p:cNvSpPr txBox="1"/>
          <p:nvPr/>
        </p:nvSpPr>
        <p:spPr>
          <a:xfrm>
            <a:off x="8373745" y="2143125"/>
            <a:ext cx="2691130" cy="912495"/>
          </a:xfrm>
          <a:prstGeom prst="rect">
            <a:avLst/>
          </a:prstGeom>
          <a:noFill/>
          <a:ln cap="sq">
            <a:noFill/>
          </a:ln>
          <a:effectLst/>
        </p:spPr>
        <p:txBody>
          <a:bodyPr vert="horz" wrap="square" lIns="0" tIns="0" rIns="0" bIns="0" rtlCol="0" anchor="t"/>
          <a:lstStyle/>
          <a:p>
            <a:pPr algn="ctr">
              <a:lnSpc>
                <a:spcPct val="150000"/>
              </a:lnSpc>
            </a:pPr>
            <a:r>
              <a:rPr lang="zh-CN" altLang="en-US" sz="2000" b="1" dirty="0">
                <a:solidFill>
                  <a:schemeClr val="accent1"/>
                </a:solidFill>
                <a:latin typeface="+mn-ea"/>
                <a:cs typeface="+mn-ea"/>
              </a:rPr>
              <a:t>县红十字会等社会团体</a:t>
            </a:r>
            <a:endParaRPr lang="zh-CN" altLang="en-US" sz="2000" b="1" dirty="0">
              <a:solidFill>
                <a:schemeClr val="accent1"/>
              </a:solidFill>
              <a:latin typeface="+mn-ea"/>
              <a:cs typeface="+mn-ea"/>
            </a:endParaRPr>
          </a:p>
        </p:txBody>
      </p:sp>
      <p:sp>
        <p:nvSpPr>
          <p:cNvPr id="4" name="椭圆 3"/>
          <p:cNvSpPr/>
          <p:nvPr/>
        </p:nvSpPr>
        <p:spPr>
          <a:xfrm>
            <a:off x="3806825" y="791845"/>
            <a:ext cx="5197475" cy="556895"/>
          </a:xfrm>
          <a:prstGeom prst="ellipse">
            <a:avLst/>
          </a:prstGeom>
          <a:solidFill>
            <a:schemeClr val="bg2">
              <a:lumMod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scene3d>
              <a:camera prst="orthographicFront"/>
              <a:lightRig rig="threePt" dir="t"/>
            </a:scene3d>
          </a:bodyPr>
          <a:p>
            <a:pPr algn="ctr"/>
            <a:r>
              <a:rPr lang="zh-CN" altLang="en-US" sz="2800" b="1">
                <a:solidFill>
                  <a:schemeClr val="tx1"/>
                </a:solidFill>
                <a:effectLst>
                  <a:outerShdw blurRad="38100" dist="19050" dir="2700000" algn="tl" rotWithShape="0">
                    <a:schemeClr val="dk1">
                      <a:alpha val="40000"/>
                    </a:schemeClr>
                  </a:outerShdw>
                </a:effectLst>
                <a:sym typeface="+mn-ea"/>
              </a:rPr>
              <a:t>部门职责</a:t>
            </a:r>
            <a:endParaRPr lang="zh-CN" altLang="en-US" sz="2800" b="1">
              <a:solidFill>
                <a:schemeClr val="tx1"/>
              </a:solidFill>
              <a:effectLst>
                <a:outerShdw blurRad="38100" dist="19050" dir="2700000" algn="tl" rotWithShape="0">
                  <a:schemeClr val="dk1">
                    <a:alpha val="40000"/>
                  </a:schemeClr>
                </a:outerShdw>
              </a:effectLst>
              <a:sym typeface="+mn-ea"/>
            </a:endParaRPr>
          </a:p>
        </p:txBody>
      </p:sp>
      <p:sp>
        <p:nvSpPr>
          <p:cNvPr id="29" name="标题 1"/>
          <p:cNvSpPr txBox="1"/>
          <p:nvPr/>
        </p:nvSpPr>
        <p:spPr>
          <a:xfrm>
            <a:off x="5376545" y="2055495"/>
            <a:ext cx="2057400" cy="709295"/>
          </a:xfrm>
          <a:prstGeom prst="rect">
            <a:avLst/>
          </a:prstGeom>
          <a:noFill/>
          <a:ln cap="sq">
            <a:noFill/>
          </a:ln>
          <a:effectLst/>
        </p:spPr>
        <p:txBody>
          <a:bodyPr vert="horz" wrap="square" lIns="0" tIns="0" rIns="0" bIns="0" rtlCol="0" anchor="ctr"/>
          <a:p>
            <a:pPr algn="ctr">
              <a:lnSpc>
                <a:spcPct val="110000"/>
              </a:lnSpc>
            </a:pPr>
            <a:r>
              <a:rPr lang="zh-CN" altLang="en-US" sz="2000" b="1" dirty="0">
                <a:solidFill>
                  <a:schemeClr val="accent1"/>
                </a:solidFill>
                <a:latin typeface="+mn-ea"/>
                <a:cs typeface="+mn-ea"/>
              </a:rPr>
              <a:t>县残联</a:t>
            </a:r>
            <a:endParaRPr lang="zh-CN" altLang="en-US" sz="2000" b="1" dirty="0">
              <a:solidFill>
                <a:schemeClr val="accent1"/>
              </a:solidFill>
              <a:latin typeface="+mn-ea"/>
              <a:cs typeface="+mn-ea"/>
            </a:endParaRPr>
          </a:p>
        </p:txBody>
      </p:sp>
      <p:sp>
        <p:nvSpPr>
          <p:cNvPr id="30" name="标题 1"/>
          <p:cNvSpPr txBox="1"/>
          <p:nvPr/>
        </p:nvSpPr>
        <p:spPr>
          <a:xfrm>
            <a:off x="8464550" y="3055620"/>
            <a:ext cx="2508885" cy="1603375"/>
          </a:xfrm>
          <a:prstGeom prst="rect">
            <a:avLst/>
          </a:prstGeom>
          <a:noFill/>
          <a:ln cap="sq">
            <a:noFill/>
          </a:ln>
          <a:effectLst/>
        </p:spPr>
        <p:txBody>
          <a:bodyPr vert="horz" wrap="square" lIns="0" tIns="0" rIns="0" bIns="0" rtlCol="0" anchor="ctr"/>
          <a:p>
            <a:pPr algn="just">
              <a:lnSpc>
                <a:spcPct val="150000"/>
              </a:lnSpc>
              <a:buClrTx/>
              <a:buSzTx/>
              <a:buFontTx/>
            </a:pPr>
            <a:r>
              <a:rPr kumimoji="1" lang="en-US" altLang="zh-CN"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rPr>
              <a:t>      </a:t>
            </a:r>
            <a:r>
              <a:rPr kumimoji="1" lang="zh-CN" altLang="en-US" sz="1600" b="1">
                <a:ln w="12700">
                  <a:noFill/>
                </a:ln>
                <a:solidFill>
                  <a:srgbClr val="404040">
                    <a:alpha val="100000"/>
                  </a:srgbClr>
                </a:solidFill>
                <a:latin typeface="仿宋_GB2312" panose="02010609030101010101" charset="-122"/>
                <a:ea typeface="仿宋_GB2312" panose="02010609030101010101" charset="-122"/>
                <a:cs typeface="Source Han Sans" panose="020B0500000000000000"/>
              </a:rPr>
              <a:t> 协助开展麻风患者和畸残者的人道主义救助、慰问、健康教育和关爱行动。</a:t>
            </a:r>
            <a:endParaRPr kumimoji="1" lang="zh-CN" altLang="en-US" sz="1400">
              <a:ln w="12700">
                <a:noFill/>
              </a:ln>
              <a:solidFill>
                <a:srgbClr val="404040">
                  <a:alpha val="100000"/>
                </a:srgbClr>
              </a:solidFill>
              <a:latin typeface="华文中宋" panose="02010600040101010101" charset="-122"/>
              <a:ea typeface="华文中宋" panose="02010600040101010101" charset="-122"/>
              <a:cs typeface="Source Han Sans" panose="020B0500000000000000"/>
            </a:endParaRPr>
          </a:p>
        </p:txBody>
      </p:sp>
      <p:sp>
        <p:nvSpPr>
          <p:cNvPr id="8" name="矩形 7"/>
          <p:cNvSpPr/>
          <p:nvPr>
            <p:custDataLst>
              <p:tags r:id="rId1"/>
            </p:custDataLst>
          </p:nvPr>
        </p:nvSpPr>
        <p:spPr>
          <a:xfrm>
            <a:off x="1932940" y="2055495"/>
            <a:ext cx="1957705" cy="798195"/>
          </a:xfrm>
          <a:prstGeom prst="rect">
            <a:avLst/>
          </a:prstGeom>
          <a:noFill/>
        </p:spPr>
        <p:txBody>
          <a:bodyPr wrap="square" lIns="90000" tIns="46800" rIns="90000" bIns="0" rtlCol="0" anchor="ctr">
            <a:noAutofit/>
          </a:bodyPr>
          <a:p>
            <a:pPr algn="ctr">
              <a:spcBef>
                <a:spcPct val="0"/>
              </a:spcBef>
              <a:spcAft>
                <a:spcPct val="0"/>
              </a:spcAft>
            </a:pPr>
            <a:r>
              <a:rPr lang="zh-CN" altLang="en-US" sz="2000" b="1" dirty="0">
                <a:solidFill>
                  <a:schemeClr val="accent1"/>
                </a:solidFill>
                <a:latin typeface="+mn-ea"/>
                <a:cs typeface="+mn-ea"/>
              </a:rPr>
              <a:t>县医疗保障局</a:t>
            </a:r>
            <a:endParaRPr lang="zh-CN" altLang="en-US" sz="2000" b="1" dirty="0">
              <a:solidFill>
                <a:schemeClr val="accent1"/>
              </a:solidFill>
              <a:latin typeface="+mn-ea"/>
              <a:cs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1180" y="2553335"/>
            <a:ext cx="2563495" cy="1189990"/>
          </a:xfrm>
        </p:spPr>
        <p:txBody>
          <a:bodyPr anchor="b" anchorCtr="0"/>
          <a:lstStyle/>
          <a:p>
            <a:pPr algn="ctr"/>
            <a:r>
              <a:rPr lang="zh-CN" altLang="en-US" sz="2400"/>
              <a:t>落实政策保障</a:t>
            </a:r>
            <a:br>
              <a:rPr lang="zh-CN" altLang="en-US" sz="2400"/>
            </a:br>
            <a:r>
              <a:rPr lang="zh-CN" altLang="en-US" sz="2400"/>
              <a:t>确保可持续发展</a:t>
            </a:r>
            <a:endParaRPr lang="zh-CN" altLang="en-US" sz="2400"/>
          </a:p>
        </p:txBody>
      </p:sp>
      <p:sp>
        <p:nvSpPr>
          <p:cNvPr id="3" name="矩形 2"/>
          <p:cNvSpPr/>
          <p:nvPr>
            <p:custDataLst>
              <p:tags r:id="rId2"/>
            </p:custDataLst>
          </p:nvPr>
        </p:nvSpPr>
        <p:spPr>
          <a:xfrm>
            <a:off x="754380" y="3743325"/>
            <a:ext cx="2157095"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lstStyle/>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4"/>
            </p:custDataLst>
          </p:nvPr>
        </p:nvSpPr>
        <p:spPr>
          <a:xfrm>
            <a:off x="3715385" y="1226820"/>
            <a:ext cx="6691630" cy="4405630"/>
          </a:xfrm>
          <a:prstGeom prst="rect">
            <a:avLst/>
          </a:prstGeom>
          <a:noFill/>
        </p:spPr>
        <p:txBody>
          <a:bodyPr wrap="square" rtlCol="0" anchor="ctr" anchorCtr="0">
            <a:normAutofit lnSpcReduction="10000"/>
          </a:bodyPr>
          <a:lstStyle/>
          <a:p>
            <a:pPr indent="0" algn="just" fontAlgn="auto">
              <a:lnSpc>
                <a:spcPct val="150000"/>
              </a:lnSpc>
            </a:pPr>
            <a:r>
              <a:rPr lang="en-US" altLang="zh-CN" b="1">
                <a:solidFill>
                  <a:schemeClr val="accent1"/>
                </a:solidFill>
                <a:latin typeface="仿宋_GB2312" panose="02010609030101010101" charset="-122"/>
                <a:ea typeface="仿宋_GB2312" panose="02010609030101010101" charset="-122"/>
                <a:cs typeface="仿宋_GB2312" panose="02010609030101010101" charset="-122"/>
              </a:rPr>
              <a:t>    </a:t>
            </a:r>
            <a:r>
              <a:rPr lang="zh-CN" altLang="en-US" b="1">
                <a:solidFill>
                  <a:schemeClr val="accent1"/>
                </a:solidFill>
                <a:latin typeface="仿宋_GB2312" panose="02010609030101010101" charset="-122"/>
                <a:ea typeface="仿宋_GB2312" panose="02010609030101010101" charset="-122"/>
                <a:cs typeface="仿宋_GB2312" panose="02010609030101010101" charset="-122"/>
              </a:rPr>
              <a:t>对符合条件、生活困难的麻风患者和治愈畸残者，要认真落实基本生活和医疗救助政策，改善麻风治愈者的医疗、康复和生活水平，保障其合法权益。</a:t>
            </a:r>
            <a:endParaRPr lang="zh-CN" altLang="en-US" b="1">
              <a:solidFill>
                <a:schemeClr val="accent1"/>
              </a:solidFill>
              <a:latin typeface="仿宋_GB2312" panose="02010609030101010101" charset="-122"/>
              <a:ea typeface="仿宋_GB2312" panose="02010609030101010101" charset="-122"/>
              <a:cs typeface="仿宋_GB2312" panose="02010609030101010101" charset="-122"/>
            </a:endParaRPr>
          </a:p>
          <a:p>
            <a:pPr indent="0" algn="just" fontAlgn="auto">
              <a:lnSpc>
                <a:spcPct val="150000"/>
              </a:lnSpc>
            </a:pPr>
            <a:r>
              <a:rPr lang="en-US" altLang="zh-CN" b="1">
                <a:solidFill>
                  <a:schemeClr val="accent1"/>
                </a:solidFill>
                <a:latin typeface="仿宋_GB2312" panose="02010609030101010101" charset="-122"/>
                <a:ea typeface="仿宋_GB2312" panose="02010609030101010101" charset="-122"/>
                <a:cs typeface="仿宋_GB2312" panose="02010609030101010101" charset="-122"/>
              </a:rPr>
              <a:t>    </a:t>
            </a:r>
            <a:r>
              <a:rPr lang="zh-CN" altLang="en-US" b="1">
                <a:solidFill>
                  <a:schemeClr val="accent1"/>
                </a:solidFill>
                <a:latin typeface="仿宋_GB2312" panose="02010609030101010101" charset="-122"/>
                <a:ea typeface="仿宋_GB2312" panose="02010609030101010101" charset="-122"/>
                <a:cs typeface="仿宋_GB2312" panose="02010609030101010101" charset="-122"/>
              </a:rPr>
              <a:t>结合麻风防治工作开展情况，完善职称评价标准、改进评价方式、落实服务基层制度，保障麻风防治人员的待遇，在各种先进、模范人物推选工作中，对长期从事麻风防治工作的人员在同等条件下，予以优先。</a:t>
            </a:r>
            <a:endParaRPr lang="zh-CN" altLang="en-US" b="1">
              <a:solidFill>
                <a:schemeClr val="accent1"/>
              </a:solidFill>
              <a:latin typeface="仿宋_GB2312" panose="02010609030101010101" charset="-122"/>
              <a:ea typeface="仿宋_GB2312" panose="02010609030101010101" charset="-122"/>
              <a:cs typeface="仿宋_GB2312" panose="02010609030101010101" charset="-122"/>
            </a:endParaRPr>
          </a:p>
        </p:txBody>
      </p:sp>
    </p:spTree>
    <p:custDataLst>
      <p:tags r:id="rId5"/>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551180" y="2700655"/>
            <a:ext cx="2563495" cy="994410"/>
          </a:xfrm>
        </p:spPr>
        <p:txBody>
          <a:bodyPr anchor="b" anchorCtr="0"/>
          <a:lstStyle/>
          <a:p>
            <a:pPr algn="ctr"/>
            <a:r>
              <a:rPr lang="zh-CN" altLang="en-US" sz="2400"/>
              <a:t>督导评估</a:t>
            </a:r>
            <a:br>
              <a:rPr lang="zh-CN" altLang="en-US" sz="2400"/>
            </a:br>
            <a:r>
              <a:rPr lang="zh-CN" altLang="en-US" sz="2400"/>
              <a:t>确保规划顺利实施</a:t>
            </a:r>
            <a:endParaRPr lang="zh-CN" altLang="en-US" sz="2400"/>
          </a:p>
        </p:txBody>
      </p:sp>
      <p:sp>
        <p:nvSpPr>
          <p:cNvPr id="3" name="矩形 2"/>
          <p:cNvSpPr/>
          <p:nvPr>
            <p:custDataLst>
              <p:tags r:id="rId2"/>
            </p:custDataLst>
          </p:nvPr>
        </p:nvSpPr>
        <p:spPr>
          <a:xfrm>
            <a:off x="623570" y="3695065"/>
            <a:ext cx="2419350" cy="1250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ct val="0"/>
              </a:spcBef>
              <a:spcAft>
                <a:spcPct val="0"/>
              </a:spcAft>
              <a:buClrTx/>
              <a:buSzTx/>
              <a:buFontTx/>
              <a:buNone/>
            </a:pPr>
            <a:endParaRPr kumimoji="0" lang="zh-CN" altLang="en-US" sz="1800" b="0" i="0" u="none" strike="noStrike" kern="1200" cap="none" spc="0" normalizeH="0" baseline="0" noProof="1">
              <a:ln>
                <a:noFill/>
              </a:ln>
              <a:solidFill>
                <a:schemeClr val="tx1">
                  <a:lumMod val="85000"/>
                  <a:lumOff val="1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7" name="任意多边形 6"/>
          <p:cNvSpPr/>
          <p:nvPr>
            <p:custDataLst>
              <p:tags r:id="rId3"/>
            </p:custDataLst>
          </p:nvPr>
        </p:nvSpPr>
        <p:spPr>
          <a:xfrm>
            <a:off x="1804670" y="945198"/>
            <a:ext cx="8893175" cy="4967605"/>
          </a:xfrm>
          <a:custGeom>
            <a:avLst/>
            <a:gdLst>
              <a:gd name="connsiteX0" fmla="*/ 5 w 14004"/>
              <a:gd name="connsiteY0" fmla="*/ 1622 h 7822"/>
              <a:gd name="connsiteX1" fmla="*/ 0 w 14004"/>
              <a:gd name="connsiteY1" fmla="*/ 0 h 7822"/>
              <a:gd name="connsiteX2" fmla="*/ 14004 w 14004"/>
              <a:gd name="connsiteY2" fmla="*/ 0 h 7822"/>
              <a:gd name="connsiteX3" fmla="*/ 14004 w 14004"/>
              <a:gd name="connsiteY3" fmla="*/ 7822 h 7822"/>
              <a:gd name="connsiteX4" fmla="*/ 0 w 14004"/>
              <a:gd name="connsiteY4" fmla="*/ 7822 h 7822"/>
              <a:gd name="connsiteX5" fmla="*/ 5 w 14004"/>
              <a:gd name="connsiteY5" fmla="*/ 6212 h 7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 h="7822">
                <a:moveTo>
                  <a:pt x="5" y="1622"/>
                </a:moveTo>
                <a:lnTo>
                  <a:pt x="0" y="0"/>
                </a:lnTo>
                <a:lnTo>
                  <a:pt x="14004" y="0"/>
                </a:lnTo>
                <a:lnTo>
                  <a:pt x="14004" y="7822"/>
                </a:lnTo>
                <a:lnTo>
                  <a:pt x="0" y="7822"/>
                </a:lnTo>
                <a:lnTo>
                  <a:pt x="5" y="6212"/>
                </a:lnTo>
              </a:path>
            </a:pathLst>
          </a:custGeom>
          <a:noFill/>
          <a:ln w="19050">
            <a:solidFill>
              <a:schemeClr val="accent1">
                <a:alpha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2520000" anchor="ctr"/>
          <a:lstStyle/>
          <a:p>
            <a:pPr indent="0" algn="just" fontAlgn="auto">
              <a:lnSpc>
                <a:spcPct val="15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4" name="文本框 3"/>
          <p:cNvSpPr txBox="1"/>
          <p:nvPr>
            <p:custDataLst>
              <p:tags r:id="rId4"/>
            </p:custDataLst>
          </p:nvPr>
        </p:nvSpPr>
        <p:spPr>
          <a:xfrm>
            <a:off x="3715385" y="1226820"/>
            <a:ext cx="6691630" cy="4405630"/>
          </a:xfrm>
          <a:prstGeom prst="rect">
            <a:avLst/>
          </a:prstGeom>
          <a:noFill/>
        </p:spPr>
        <p:txBody>
          <a:bodyPr wrap="square" rtlCol="0" anchor="ctr" anchorCtr="0">
            <a:normAutofit lnSpcReduction="10000"/>
          </a:bodyPr>
          <a:lstStyle/>
          <a:p>
            <a:pPr indent="0" algn="just" fontAlgn="auto">
              <a:lnSpc>
                <a:spcPct val="150000"/>
              </a:lnSpc>
            </a:pPr>
            <a:r>
              <a:rPr lang="en-US" altLang="zh-CN">
                <a:solidFill>
                  <a:schemeClr val="accent1"/>
                </a:solidFill>
              </a:rPr>
              <a:t>     </a:t>
            </a:r>
            <a:r>
              <a:rPr lang="en-US" altLang="zh-CN">
                <a:solidFill>
                  <a:schemeClr val="accent1"/>
                </a:solidFill>
                <a:latin typeface="+mj-ea"/>
                <a:ea typeface="+mj-ea"/>
                <a:cs typeface="+mj-ea"/>
              </a:rPr>
              <a:t>  </a:t>
            </a:r>
            <a:r>
              <a:rPr lang="zh-CN" altLang="en-US" b="1">
                <a:solidFill>
                  <a:schemeClr val="accent1"/>
                </a:solidFill>
                <a:latin typeface="仿宋_GB2312" panose="02010609030101010101" charset="-122"/>
                <a:ea typeface="仿宋_GB2312" panose="02010609030101010101" charset="-122"/>
                <a:cs typeface="仿宋_GB2312" panose="02010609030101010101" charset="-122"/>
              </a:rPr>
              <a:t>县级各相关部门要按照规划要求逐级开展定期和不定期相结合的督促和指导，对规划中的工作指标、策略措施和保障措施进行效果评价，及时解决发现的问题和困难，并向市级上报和反馈有关情况。省、市疾控局将会同有关部门督促工作落实，于</a:t>
            </a:r>
            <a:r>
              <a:rPr lang="en-US" altLang="zh-CN" b="1">
                <a:solidFill>
                  <a:schemeClr val="accent1"/>
                </a:solidFill>
                <a:latin typeface="仿宋_GB2312" panose="02010609030101010101" charset="-122"/>
                <a:ea typeface="仿宋_GB2312" panose="02010609030101010101" charset="-122"/>
                <a:cs typeface="仿宋_GB2312" panose="02010609030101010101" charset="-122"/>
              </a:rPr>
              <a:t>2025</a:t>
            </a:r>
            <a:r>
              <a:rPr lang="zh-CN" altLang="en-US" b="1">
                <a:solidFill>
                  <a:schemeClr val="accent1"/>
                </a:solidFill>
                <a:latin typeface="仿宋_GB2312" panose="02010609030101010101" charset="-122"/>
                <a:ea typeface="仿宋_GB2312" panose="02010609030101010101" charset="-122"/>
                <a:cs typeface="仿宋_GB2312" panose="02010609030101010101" charset="-122"/>
              </a:rPr>
              <a:t>年组织开展规划执行情况阶段性评估，</a:t>
            </a:r>
            <a:r>
              <a:rPr lang="en-US" altLang="zh-CN" b="1">
                <a:solidFill>
                  <a:schemeClr val="accent1"/>
                </a:solidFill>
                <a:latin typeface="仿宋_GB2312" panose="02010609030101010101" charset="-122"/>
                <a:ea typeface="仿宋_GB2312" panose="02010609030101010101" charset="-122"/>
                <a:cs typeface="仿宋_GB2312" panose="02010609030101010101" charset="-122"/>
              </a:rPr>
              <a:t>2030</a:t>
            </a:r>
            <a:r>
              <a:rPr lang="zh-CN" altLang="en-US" b="1">
                <a:solidFill>
                  <a:schemeClr val="accent1"/>
                </a:solidFill>
                <a:latin typeface="仿宋_GB2312" panose="02010609030101010101" charset="-122"/>
                <a:ea typeface="仿宋_GB2312" panose="02010609030101010101" charset="-122"/>
                <a:cs typeface="仿宋_GB2312" panose="02010609030101010101" charset="-122"/>
              </a:rPr>
              <a:t>年开展终期评估。</a:t>
            </a:r>
            <a:endParaRPr lang="zh-CN" altLang="en-US" b="1">
              <a:solidFill>
                <a:schemeClr val="accent1"/>
              </a:solidFill>
              <a:latin typeface="仿宋_GB2312" panose="02010609030101010101" charset="-122"/>
              <a:ea typeface="仿宋_GB2312" panose="02010609030101010101" charset="-122"/>
              <a:cs typeface="仿宋_GB2312" panose="02010609030101010101" charset="-122"/>
            </a:endParaRPr>
          </a:p>
        </p:txBody>
      </p:sp>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p:cNvSpPr>
            <a:spLocks noGrp="1"/>
          </p:cNvSpPr>
          <p:nvPr>
            <p:ph type="title"/>
            <p:custDataLst>
              <p:tags r:id="rId1"/>
            </p:custDataLst>
          </p:nvPr>
        </p:nvSpPr>
        <p:spPr/>
        <p:txBody>
          <a:bodyPr wrap="square">
            <a:normAutofit/>
          </a:bodyPr>
          <a:lstStyle/>
          <a:p>
            <a:r>
              <a:rPr lang="zh-CN" altLang="en-US"/>
              <a:t>目录</a:t>
            </a:r>
            <a:endParaRPr lang="zh-CN" altLang="en-US"/>
          </a:p>
        </p:txBody>
      </p:sp>
      <p:sp>
        <p:nvSpPr>
          <p:cNvPr id="6" name="序号"/>
          <p:cNvSpPr txBox="1"/>
          <p:nvPr>
            <p:custDataLst>
              <p:tags r:id="rId2"/>
            </p:custDataLst>
          </p:nvPr>
        </p:nvSpPr>
        <p:spPr>
          <a:xfrm>
            <a:off x="5497830" y="2115820"/>
            <a:ext cx="995680" cy="913765"/>
          </a:xfrm>
          <a:prstGeom prst="rect">
            <a:avLst/>
          </a:prstGeom>
          <a:noFill/>
        </p:spPr>
        <p:txBody>
          <a:bodyPr wrap="square" lIns="0" tIns="0" rIns="0" bIns="0" rtlCol="0" anchor="t" anchorCtr="0">
            <a:normAutofit/>
          </a:bodyPr>
          <a:lstStyle/>
          <a:p>
            <a:pPr algn="l">
              <a:lnSpc>
                <a:spcPct val="100000"/>
              </a:lnSpc>
              <a:buClrTx/>
              <a:buSzTx/>
              <a:buFontTx/>
            </a:pPr>
            <a:r>
              <a:rPr lang="en-US" altLang="zh-CN" sz="2400" b="1" spc="300" dirty="0">
                <a:solidFill>
                  <a:schemeClr val="accent1"/>
                </a:solidFill>
                <a:latin typeface="+mj-ea"/>
                <a:ea typeface="+mj-ea"/>
              </a:rPr>
              <a:t>    </a:t>
            </a:r>
            <a:r>
              <a:rPr lang="zh-CN" altLang="en-US" sz="2400" b="1" spc="300" dirty="0">
                <a:solidFill>
                  <a:schemeClr val="accent1"/>
                </a:solidFill>
                <a:latin typeface="+mj-ea"/>
                <a:ea typeface="+mj-ea"/>
              </a:rPr>
              <a:t>一.</a:t>
            </a:r>
            <a:endParaRPr lang="zh-CN" altLang="en-US" sz="2400" b="1" spc="300" dirty="0">
              <a:solidFill>
                <a:schemeClr val="accent1"/>
              </a:solidFill>
              <a:latin typeface="+mj-ea"/>
              <a:ea typeface="+mj-ea"/>
            </a:endParaRPr>
          </a:p>
        </p:txBody>
      </p:sp>
      <p:sp>
        <p:nvSpPr>
          <p:cNvPr id="7" name="项标题"/>
          <p:cNvSpPr txBox="1"/>
          <p:nvPr>
            <p:custDataLst>
              <p:tags r:id="rId3"/>
            </p:custDataLst>
          </p:nvPr>
        </p:nvSpPr>
        <p:spPr>
          <a:xfrm>
            <a:off x="6697345" y="2122170"/>
            <a:ext cx="4796155" cy="907415"/>
          </a:xfrm>
          <a:prstGeom prst="rect">
            <a:avLst/>
          </a:prstGeom>
          <a:noFill/>
        </p:spPr>
        <p:txBody>
          <a:bodyPr wrap="square" lIns="0" tIns="0" rIns="0" bIns="0" rtlCol="0" anchor="t" anchorCtr="0">
            <a:normAutofit/>
          </a:bodyPr>
          <a:lstStyle/>
          <a:p>
            <a:pPr>
              <a:lnSpc>
                <a:spcPct val="100000"/>
              </a:lnSpc>
            </a:pPr>
            <a:r>
              <a:rPr lang="zh-CN" altLang="en-US" sz="2400" b="1" spc="300" dirty="0">
                <a:solidFill>
                  <a:schemeClr val="accent1"/>
                </a:solidFill>
                <a:latin typeface="+mj-ea"/>
                <a:ea typeface="+mj-ea"/>
              </a:rPr>
              <a:t>防治现状</a:t>
            </a:r>
            <a:endParaRPr lang="zh-CN" altLang="en-US" sz="2400" b="1" spc="300" dirty="0">
              <a:solidFill>
                <a:schemeClr val="accent1"/>
              </a:solidFill>
              <a:latin typeface="+mj-ea"/>
              <a:ea typeface="+mj-ea"/>
            </a:endParaRPr>
          </a:p>
        </p:txBody>
      </p:sp>
      <p:sp>
        <p:nvSpPr>
          <p:cNvPr id="9" name="序号"/>
          <p:cNvSpPr txBox="1"/>
          <p:nvPr>
            <p:custDataLst>
              <p:tags r:id="rId4"/>
            </p:custDataLst>
          </p:nvPr>
        </p:nvSpPr>
        <p:spPr>
          <a:xfrm>
            <a:off x="5702300" y="3110865"/>
            <a:ext cx="791210" cy="907415"/>
          </a:xfrm>
          <a:prstGeom prst="rect">
            <a:avLst/>
          </a:prstGeom>
          <a:noFill/>
        </p:spPr>
        <p:txBody>
          <a:bodyPr wrap="square" lIns="0" tIns="0" rIns="0" bIns="0" rtlCol="0" anchor="t" anchorCtr="0">
            <a:normAutofit/>
          </a:bodyPr>
          <a:lstStyle/>
          <a:p>
            <a:pPr algn="r">
              <a:lnSpc>
                <a:spcPct val="100000"/>
              </a:lnSpc>
            </a:pPr>
            <a:r>
              <a:rPr lang="en-US" altLang="zh-CN" sz="2400" b="1" spc="300" dirty="0">
                <a:solidFill>
                  <a:schemeClr val="accent1"/>
                </a:solidFill>
                <a:latin typeface="+mj-ea"/>
                <a:ea typeface="+mj-ea"/>
              </a:rPr>
              <a:t>  </a:t>
            </a:r>
            <a:r>
              <a:rPr lang="zh-CN" altLang="en-US" sz="2400" b="1" spc="300" dirty="0">
                <a:solidFill>
                  <a:schemeClr val="accent1"/>
                </a:solidFill>
                <a:latin typeface="+mj-ea"/>
                <a:ea typeface="+mj-ea"/>
              </a:rPr>
              <a:t>二.</a:t>
            </a:r>
            <a:endParaRPr lang="en-US" sz="2800">
              <a:solidFill>
                <a:schemeClr val="accent1">
                  <a:lumMod val="60000"/>
                  <a:lumOff val="40000"/>
                </a:schemeClr>
              </a:solidFill>
              <a:latin typeface="+mj-ea"/>
              <a:ea typeface="+mj-ea"/>
            </a:endParaRPr>
          </a:p>
        </p:txBody>
      </p:sp>
      <p:sp>
        <p:nvSpPr>
          <p:cNvPr id="10" name="项标题"/>
          <p:cNvSpPr txBox="1"/>
          <p:nvPr>
            <p:custDataLst>
              <p:tags r:id="rId5"/>
            </p:custDataLst>
          </p:nvPr>
        </p:nvSpPr>
        <p:spPr>
          <a:xfrm>
            <a:off x="6697345" y="3110865"/>
            <a:ext cx="4796155" cy="907415"/>
          </a:xfrm>
          <a:prstGeom prst="rect">
            <a:avLst/>
          </a:prstGeom>
          <a:noFill/>
        </p:spPr>
        <p:txBody>
          <a:bodyPr wrap="square" lIns="0" tIns="0" rIns="0" bIns="0" rtlCol="0" anchor="t" anchorCtr="0">
            <a:normAutofit/>
          </a:bodyPr>
          <a:lstStyle/>
          <a:p>
            <a:pPr>
              <a:lnSpc>
                <a:spcPct val="100000"/>
              </a:lnSpc>
            </a:pPr>
            <a:r>
              <a:rPr lang="zh-CN" altLang="en-US" sz="2400" b="1" spc="300" dirty="0">
                <a:solidFill>
                  <a:schemeClr val="accent1"/>
                </a:solidFill>
                <a:latin typeface="+mj-ea"/>
                <a:ea typeface="+mj-ea"/>
              </a:rPr>
              <a:t>总体要求</a:t>
            </a:r>
            <a:endParaRPr lang="zh-CN" altLang="en-US" sz="2400" b="1" spc="300" dirty="0">
              <a:solidFill>
                <a:schemeClr val="accent1"/>
              </a:solidFill>
              <a:latin typeface="+mj-ea"/>
              <a:ea typeface="+mj-ea"/>
            </a:endParaRPr>
          </a:p>
        </p:txBody>
      </p:sp>
      <p:sp>
        <p:nvSpPr>
          <p:cNvPr id="12" name="序号"/>
          <p:cNvSpPr txBox="1"/>
          <p:nvPr>
            <p:custDataLst>
              <p:tags r:id="rId6"/>
            </p:custDataLst>
          </p:nvPr>
        </p:nvSpPr>
        <p:spPr>
          <a:xfrm>
            <a:off x="5702300" y="4093210"/>
            <a:ext cx="791210" cy="907415"/>
          </a:xfrm>
          <a:prstGeom prst="rect">
            <a:avLst/>
          </a:prstGeom>
          <a:noFill/>
        </p:spPr>
        <p:txBody>
          <a:bodyPr wrap="square" lIns="0" tIns="0" rIns="0" bIns="0" rtlCol="0" anchor="t" anchorCtr="0">
            <a:normAutofit/>
          </a:bodyPr>
          <a:lstStyle/>
          <a:p>
            <a:pPr algn="r">
              <a:lnSpc>
                <a:spcPct val="100000"/>
              </a:lnSpc>
            </a:pPr>
            <a:r>
              <a:rPr lang="zh-CN" altLang="en-US" sz="2400" b="1" spc="300" dirty="0">
                <a:solidFill>
                  <a:schemeClr val="accent1"/>
                </a:solidFill>
                <a:latin typeface="+mj-ea"/>
                <a:ea typeface="+mj-ea"/>
              </a:rPr>
              <a:t>三.</a:t>
            </a:r>
            <a:endParaRPr lang="en-US" sz="2800">
              <a:solidFill>
                <a:schemeClr val="accent1">
                  <a:lumMod val="60000"/>
                  <a:lumOff val="40000"/>
                </a:schemeClr>
              </a:solidFill>
              <a:latin typeface="+mj-ea"/>
              <a:ea typeface="+mj-ea"/>
            </a:endParaRPr>
          </a:p>
        </p:txBody>
      </p:sp>
      <p:sp>
        <p:nvSpPr>
          <p:cNvPr id="13" name="项标题"/>
          <p:cNvSpPr txBox="1"/>
          <p:nvPr>
            <p:custDataLst>
              <p:tags r:id="rId7"/>
            </p:custDataLst>
          </p:nvPr>
        </p:nvSpPr>
        <p:spPr>
          <a:xfrm>
            <a:off x="6697345" y="4118610"/>
            <a:ext cx="4796155" cy="907415"/>
          </a:xfrm>
          <a:prstGeom prst="rect">
            <a:avLst/>
          </a:prstGeom>
          <a:noFill/>
        </p:spPr>
        <p:txBody>
          <a:bodyPr wrap="square" lIns="0" tIns="0" rIns="0" bIns="0" rtlCol="0" anchor="t" anchorCtr="0">
            <a:normAutofit/>
          </a:bodyPr>
          <a:lstStyle/>
          <a:p>
            <a:pPr>
              <a:lnSpc>
                <a:spcPct val="100000"/>
              </a:lnSpc>
            </a:pPr>
            <a:r>
              <a:rPr lang="zh-CN" altLang="en-US" sz="2400" b="1" spc="300" dirty="0">
                <a:solidFill>
                  <a:schemeClr val="accent1"/>
                </a:solidFill>
                <a:latin typeface="+mj-ea"/>
                <a:ea typeface="+mj-ea"/>
              </a:rPr>
              <a:t>防治措施</a:t>
            </a:r>
            <a:endParaRPr lang="zh-CN" altLang="en-US" sz="2400" b="1" spc="300" dirty="0">
              <a:solidFill>
                <a:schemeClr val="accent1"/>
              </a:solidFill>
              <a:latin typeface="+mj-ea"/>
              <a:ea typeface="+mj-ea"/>
            </a:endParaRPr>
          </a:p>
        </p:txBody>
      </p:sp>
      <p:sp>
        <p:nvSpPr>
          <p:cNvPr id="15" name="序号"/>
          <p:cNvSpPr txBox="1"/>
          <p:nvPr>
            <p:custDataLst>
              <p:tags r:id="rId8"/>
            </p:custDataLst>
          </p:nvPr>
        </p:nvSpPr>
        <p:spPr>
          <a:xfrm>
            <a:off x="5497195" y="5062855"/>
            <a:ext cx="996315" cy="901700"/>
          </a:xfrm>
          <a:prstGeom prst="rect">
            <a:avLst/>
          </a:prstGeom>
          <a:noFill/>
        </p:spPr>
        <p:txBody>
          <a:bodyPr wrap="square" lIns="0" tIns="0" rIns="0" bIns="0" rtlCol="0" anchor="t" anchorCtr="0">
            <a:normAutofit/>
          </a:bodyPr>
          <a:lstStyle/>
          <a:p>
            <a:pPr lvl="0" algn="l">
              <a:buClrTx/>
              <a:buSzTx/>
              <a:buFontTx/>
            </a:pPr>
            <a:r>
              <a:rPr lang="en-US" altLang="zh-CN" sz="2400" b="1" spc="300" dirty="0">
                <a:solidFill>
                  <a:schemeClr val="accent1"/>
                </a:solidFill>
                <a:latin typeface="+mj-ea"/>
                <a:ea typeface="+mj-ea"/>
                <a:sym typeface="+mn-ea"/>
              </a:rPr>
              <a:t>    </a:t>
            </a:r>
            <a:r>
              <a:rPr lang="zh-CN" altLang="en-US" sz="2400" b="1" spc="300" dirty="0">
                <a:solidFill>
                  <a:schemeClr val="accent1"/>
                </a:solidFill>
                <a:latin typeface="+mj-ea"/>
                <a:ea typeface="+mj-ea"/>
                <a:sym typeface="+mn-ea"/>
              </a:rPr>
              <a:t>四.</a:t>
            </a:r>
            <a:endParaRPr lang="zh-CN" altLang="en-US" sz="2400" b="1" spc="300" dirty="0">
              <a:solidFill>
                <a:schemeClr val="accent1"/>
              </a:solidFill>
              <a:latin typeface="+mj-ea"/>
              <a:ea typeface="+mj-ea"/>
              <a:sym typeface="+mn-ea"/>
            </a:endParaRPr>
          </a:p>
        </p:txBody>
      </p:sp>
      <p:sp>
        <p:nvSpPr>
          <p:cNvPr id="16" name="项标题"/>
          <p:cNvSpPr txBox="1"/>
          <p:nvPr>
            <p:custDataLst>
              <p:tags r:id="rId9"/>
            </p:custDataLst>
          </p:nvPr>
        </p:nvSpPr>
        <p:spPr>
          <a:xfrm>
            <a:off x="6697345" y="5113655"/>
            <a:ext cx="4796155" cy="907415"/>
          </a:xfrm>
          <a:prstGeom prst="rect">
            <a:avLst/>
          </a:prstGeom>
          <a:noFill/>
        </p:spPr>
        <p:txBody>
          <a:bodyPr wrap="square" lIns="0" tIns="0" rIns="0" bIns="0" rtlCol="0" anchor="t" anchorCtr="0">
            <a:normAutofit/>
          </a:bodyPr>
          <a:lstStyle/>
          <a:p>
            <a:pPr>
              <a:lnSpc>
                <a:spcPct val="100000"/>
              </a:lnSpc>
            </a:pPr>
            <a:r>
              <a:rPr lang="zh-CN" altLang="en-US" sz="2400" b="1" spc="300" dirty="0">
                <a:solidFill>
                  <a:schemeClr val="accent1"/>
                </a:solidFill>
                <a:latin typeface="+mj-ea"/>
                <a:ea typeface="+mj-ea"/>
              </a:rPr>
              <a:t>保障措施</a:t>
            </a:r>
            <a:endParaRPr lang="zh-CN" altLang="en-US" sz="2400" b="1" spc="300" dirty="0">
              <a:solidFill>
                <a:schemeClr val="accent1"/>
              </a:solidFill>
              <a:latin typeface="+mj-ea"/>
              <a:ea typeface="+mj-ea"/>
            </a:endParaRPr>
          </a:p>
        </p:txBody>
      </p:sp>
    </p:spTree>
    <p:custDataLst>
      <p:tags r:id="rId1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custDataLst>
              <p:tags r:id="rId1"/>
            </p:custDataLst>
          </p:nvPr>
        </p:nvSpPr>
        <p:spPr/>
        <p:txBody>
          <a:bodyPr/>
          <a:lstStyle/>
          <a:p>
            <a:r>
              <a:rPr lang="zh-CN" altLang="en-US"/>
              <a:t>一、防治现状</a:t>
            </a:r>
            <a:endParaRPr lang="zh-CN" altLang="en-US"/>
          </a:p>
        </p:txBody>
      </p:sp>
      <p:sp>
        <p:nvSpPr>
          <p:cNvPr id="6" name="矩形 5"/>
          <p:cNvSpPr/>
          <p:nvPr>
            <p:custDataLst>
              <p:tags r:id="rId2"/>
            </p:custDataLst>
          </p:nvPr>
        </p:nvSpPr>
        <p:spPr>
          <a:xfrm>
            <a:off x="469920" y="575606"/>
            <a:ext cx="115146"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sp>
        <p:nvSpPr>
          <p:cNvPr id="9" name="矩形 8"/>
          <p:cNvSpPr/>
          <p:nvPr>
            <p:custDataLst>
              <p:tags r:id="rId3"/>
            </p:custDataLst>
          </p:nvPr>
        </p:nvSpPr>
        <p:spPr>
          <a:xfrm>
            <a:off x="469920" y="1609633"/>
            <a:ext cx="11264880" cy="4415586"/>
          </a:xfrm>
          <a:prstGeom prst="rect">
            <a:avLst/>
          </a:prstGeom>
          <a:solidFill>
            <a:schemeClr val="bg2"/>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0" rIns="720000" rtlCol="0" anchor="ctr"/>
          <a:lstStyle/>
          <a:p>
            <a:pPr>
              <a:lnSpc>
                <a:spcPct val="130000"/>
              </a:lnSpc>
            </a:pPr>
            <a:endParaRPr lang="zh-CN" altLang="en-US" kern="0" spc="0" dirty="0">
              <a:ln>
                <a:noFill/>
                <a:prstDash val="sysDot"/>
              </a:ln>
              <a:solidFill>
                <a:schemeClr val="tx1">
                  <a:lumMod val="85000"/>
                  <a:lumOff val="15000"/>
                </a:schemeClr>
              </a:solidFill>
              <a:latin typeface="+mn-ea"/>
              <a:ea typeface="+mn-ea"/>
              <a:sym typeface="+mn-ea"/>
            </a:endParaRPr>
          </a:p>
        </p:txBody>
      </p:sp>
      <p:cxnSp>
        <p:nvCxnSpPr>
          <p:cNvPr id="21" name="直接连接符 20"/>
          <p:cNvCxnSpPr/>
          <p:nvPr>
            <p:custDataLst>
              <p:tags r:id="rId4"/>
            </p:custDataLst>
          </p:nvPr>
        </p:nvCxnSpPr>
        <p:spPr>
          <a:xfrm>
            <a:off x="1285240" y="5554980"/>
            <a:ext cx="45042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5"/>
            </p:custDataLst>
          </p:nvPr>
        </p:nvCxnSpPr>
        <p:spPr>
          <a:xfrm>
            <a:off x="1971040" y="5554980"/>
            <a:ext cx="8938260" cy="0"/>
          </a:xfrm>
          <a:prstGeom prst="line">
            <a:avLst/>
          </a:prstGeom>
          <a:ln w="127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
        <p:nvSpPr>
          <p:cNvPr id="2" name="文本框 1"/>
          <p:cNvSpPr txBox="1"/>
          <p:nvPr>
            <p:custDataLst>
              <p:tags r:id="rId6"/>
            </p:custDataLst>
          </p:nvPr>
        </p:nvSpPr>
        <p:spPr>
          <a:xfrm>
            <a:off x="1210945" y="1784985"/>
            <a:ext cx="9973945" cy="3547110"/>
          </a:xfrm>
          <a:prstGeom prst="rect">
            <a:avLst/>
          </a:prstGeom>
          <a:noFill/>
        </p:spPr>
        <p:txBody>
          <a:bodyPr wrap="square" rtlCol="0" anchor="ctr" anchorCtr="0">
            <a:normAutofit/>
          </a:bodyPr>
          <a:lstStyle/>
          <a:p>
            <a:pPr indent="0" algn="just" fontAlgn="auto">
              <a:lnSpc>
                <a:spcPct val="150000"/>
              </a:lnSpc>
            </a:pPr>
            <a:r>
              <a:rPr lang="en-US" altLang="zh-CN" sz="2400" kern="0" dirty="0">
                <a:ln>
                  <a:noFill/>
                  <a:prstDash val="sysDot"/>
                </a:ln>
                <a:solidFill>
                  <a:schemeClr val="tx1">
                    <a:lumMod val="85000"/>
                    <a:lumOff val="15000"/>
                  </a:schemeClr>
                </a:solidFill>
                <a:latin typeface="+mn-ea"/>
                <a:sym typeface="+mn-ea"/>
              </a:rPr>
              <a:t>     </a:t>
            </a:r>
            <a:r>
              <a:rPr lang="en-US" altLang="zh-CN" sz="2400" kern="0" dirty="0">
                <a:ln>
                  <a:noFill/>
                  <a:prstDash val="sysDot"/>
                </a:ln>
                <a:solidFill>
                  <a:schemeClr val="tx1">
                    <a:lumMod val="85000"/>
                    <a:lumOff val="15000"/>
                  </a:schemeClr>
                </a:solidFill>
                <a:latin typeface="+mn-ea"/>
                <a:cs typeface="+mn-ea"/>
                <a:sym typeface="+mn-ea"/>
              </a:rPr>
              <a:t>  </a:t>
            </a:r>
            <a:r>
              <a:rPr lang="zh-CN" altLang="en-US"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县委、县政府高度重视麻风防治工作，于</a:t>
            </a:r>
            <a:r>
              <a:rPr lang="en-US" altLang="zh-CN"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2012</a:t>
            </a:r>
            <a:r>
              <a:rPr lang="zh-CN" altLang="en-US"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年印发《沧源佤族自治县麻风病防治十年规划实施方案（</a:t>
            </a:r>
            <a:r>
              <a:rPr lang="en-US" altLang="zh-CN"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2011—2020</a:t>
            </a:r>
            <a:r>
              <a:rPr lang="zh-CN" altLang="en-US"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年）》，形成政府主导、部门配合、全社会共同参与的社会综合防治机制。</a:t>
            </a:r>
            <a:r>
              <a:rPr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消除麻风危害是一项长期而艰巨的任务,沧源自治县目前仍面临诸多问题和挑战</a:t>
            </a:r>
            <a:r>
              <a:rPr lang="zh-CN" altLang="en-US"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a:t>
            </a:r>
            <a:endParaRPr lang="zh-CN" altLang="en-US"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endParaRPr>
          </a:p>
        </p:txBody>
      </p:sp>
    </p:spTree>
    <p:custDataLst>
      <p:tags r:id="rId7"/>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4512000" y="1297444"/>
            <a:ext cx="3168000" cy="3168000"/>
          </a:xfrm>
          <a:prstGeom prst="ellipse">
            <a:avLst/>
          </a:prstGeom>
          <a:gradFill>
            <a:gsLst>
              <a:gs pos="0">
                <a:schemeClr val="accent1">
                  <a:lumMod val="60000"/>
                  <a:lumOff val="40000"/>
                </a:schemeClr>
              </a:gs>
              <a:gs pos="60000">
                <a:schemeClr val="accent1"/>
              </a:gs>
            </a:gsLst>
            <a:lin ang="2700000" scaled="0"/>
          </a:gradFill>
          <a:ln cap="sq">
            <a:noFill/>
          </a:ln>
          <a:effectLst/>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5033475" y="1818919"/>
            <a:ext cx="2125051" cy="2125051"/>
          </a:xfrm>
          <a:prstGeom prst="ellipse">
            <a:avLst/>
          </a:prstGeom>
          <a:solidFill>
            <a:schemeClr val="accent1">
              <a:alpha val="80000"/>
            </a:schemeClr>
          </a:solidFill>
          <a:ln>
            <a:noFill/>
          </a:ln>
        </p:spPr>
        <p:txBody>
          <a:bodyPr vert="horz" wrap="square" lIns="0" tIns="0" rIns="0" bIns="0" rtlCol="0" anchor="ctr"/>
          <a:lstStyle/>
          <a:p>
            <a:pPr algn="ctr">
              <a:lnSpc>
                <a:spcPct val="110000"/>
              </a:lnSpc>
            </a:pPr>
            <a:endParaRPr kumimoji="1" lang="zh-CN" altLang="en-US"/>
          </a:p>
        </p:txBody>
      </p:sp>
      <p:sp>
        <p:nvSpPr>
          <p:cNvPr id="7" name="标题 1"/>
          <p:cNvSpPr txBox="1"/>
          <p:nvPr/>
        </p:nvSpPr>
        <p:spPr>
          <a:xfrm>
            <a:off x="3858620" y="980685"/>
            <a:ext cx="4487470" cy="4146196"/>
          </a:xfrm>
          <a:custGeom>
            <a:avLst/>
            <a:gdLst>
              <a:gd name="connsiteX0" fmla="*/ 1275768 w 5409870"/>
              <a:gd name="connsiteY0" fmla="*/ 0 h 4998447"/>
              <a:gd name="connsiteX1" fmla="*/ 4134103 w 5409870"/>
              <a:gd name="connsiteY1" fmla="*/ 0 h 4998447"/>
              <a:gd name="connsiteX2" fmla="*/ 4217290 w 5409870"/>
              <a:gd name="connsiteY2" fmla="*/ 50538 h 4998447"/>
              <a:gd name="connsiteX3" fmla="*/ 5409870 w 5409870"/>
              <a:gd name="connsiteY3" fmla="*/ 2293512 h 4998447"/>
              <a:gd name="connsiteX4" fmla="*/ 2704935 w 5409870"/>
              <a:gd name="connsiteY4" fmla="*/ 4998447 h 4998447"/>
              <a:gd name="connsiteX5" fmla="*/ 0 w 5409870"/>
              <a:gd name="connsiteY5" fmla="*/ 2293512 h 4998447"/>
              <a:gd name="connsiteX6" fmla="*/ 1192581 w 5409870"/>
              <a:gd name="connsiteY6" fmla="*/ 50538 h 4998447"/>
            </a:gdLst>
            <a:ahLst/>
            <a:cxnLst/>
            <a:rect l="l" t="t" r="r" b="b"/>
            <a:pathLst>
              <a:path w="5409870" h="4998447">
                <a:moveTo>
                  <a:pt x="1275768" y="0"/>
                </a:moveTo>
                <a:lnTo>
                  <a:pt x="4134103" y="0"/>
                </a:lnTo>
                <a:lnTo>
                  <a:pt x="4217290" y="50538"/>
                </a:lnTo>
                <a:cubicBezTo>
                  <a:pt x="4936807" y="536634"/>
                  <a:pt x="5409870" y="1359828"/>
                  <a:pt x="5409870" y="2293512"/>
                </a:cubicBezTo>
                <a:cubicBezTo>
                  <a:pt x="5409870" y="3787406"/>
                  <a:pt x="4198829" y="4998447"/>
                  <a:pt x="2704935" y="4998447"/>
                </a:cubicBezTo>
                <a:cubicBezTo>
                  <a:pt x="1211042" y="4998447"/>
                  <a:pt x="0" y="3787406"/>
                  <a:pt x="0" y="2293512"/>
                </a:cubicBezTo>
                <a:cubicBezTo>
                  <a:pt x="0" y="1359828"/>
                  <a:pt x="473063" y="536634"/>
                  <a:pt x="1192581" y="50538"/>
                </a:cubicBezTo>
                <a:close/>
              </a:path>
            </a:pathLst>
          </a:custGeom>
          <a:noFill/>
          <a:ln w="19050" cap="sq">
            <a:gradFill>
              <a:gsLst>
                <a:gs pos="0">
                  <a:schemeClr val="accent1">
                    <a:lumMod val="20000"/>
                    <a:lumOff val="80000"/>
                    <a:alpha val="0"/>
                  </a:schemeClr>
                </a:gs>
                <a:gs pos="60000">
                  <a:schemeClr val="accent1"/>
                </a:gs>
              </a:gsLst>
              <a:lin ang="5400000" scaled="0"/>
            </a:gradFill>
            <a:miter/>
          </a:ln>
        </p:spPr>
        <p:txBody>
          <a:bodyPr vert="horz" wrap="square" lIns="91440" tIns="45720" rIns="91440" bIns="45720" rtlCol="0" anchor="ctr"/>
          <a:lstStyle/>
          <a:p>
            <a:pPr algn="ctr">
              <a:lnSpc>
                <a:spcPct val="100000"/>
              </a:lnSpc>
            </a:pPr>
            <a:endParaRPr kumimoji="1" lang="zh-CN" altLang="en-US"/>
          </a:p>
        </p:txBody>
      </p:sp>
      <p:sp>
        <p:nvSpPr>
          <p:cNvPr id="8" name="标题 1"/>
          <p:cNvSpPr txBox="1"/>
          <p:nvPr/>
        </p:nvSpPr>
        <p:spPr>
          <a:xfrm>
            <a:off x="3501913" y="1843915"/>
            <a:ext cx="756000" cy="735747"/>
          </a:xfrm>
          <a:prstGeom prst="ellipse">
            <a:avLst/>
          </a:prstGeom>
          <a:gradFill>
            <a:gsLst>
              <a:gs pos="0">
                <a:schemeClr val="accent1">
                  <a:lumMod val="60000"/>
                  <a:lumOff val="40000"/>
                </a:schemeClr>
              </a:gs>
              <a:gs pos="60000">
                <a:schemeClr val="accent1"/>
              </a:gs>
            </a:gsLst>
            <a:lin ang="2700000" scaled="0"/>
          </a:gradFill>
          <a:ln cap="sq">
            <a:noFill/>
          </a:ln>
          <a:effectLst/>
        </p:spPr>
        <p:txBody>
          <a:bodyPr vert="horz" wrap="square" lIns="91440" tIns="45720" rIns="91440" bIns="45720" rtlCol="0" anchor="ctr"/>
          <a:lstStyle/>
          <a:p>
            <a:pPr algn="ctr">
              <a:lnSpc>
                <a:spcPct val="110000"/>
              </a:lnSpc>
            </a:pPr>
            <a:endParaRPr kumimoji="1" lang="zh-CN" altLang="en-US"/>
          </a:p>
        </p:txBody>
      </p:sp>
      <p:sp>
        <p:nvSpPr>
          <p:cNvPr id="9" name="标题 1"/>
          <p:cNvSpPr txBox="1"/>
          <p:nvPr/>
        </p:nvSpPr>
        <p:spPr>
          <a:xfrm>
            <a:off x="7873981" y="1833789"/>
            <a:ext cx="756000" cy="756000"/>
          </a:xfrm>
          <a:prstGeom prst="ellipse">
            <a:avLst/>
          </a:prstGeom>
          <a:gradFill>
            <a:gsLst>
              <a:gs pos="0">
                <a:schemeClr val="accent1">
                  <a:lumMod val="60000"/>
                  <a:lumOff val="40000"/>
                </a:schemeClr>
              </a:gs>
              <a:gs pos="60000">
                <a:schemeClr val="accent1"/>
              </a:gs>
            </a:gsLst>
            <a:lin ang="2700000" scaled="0"/>
          </a:gradFill>
          <a:ln cap="sq">
            <a:noFill/>
          </a:ln>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3899810" y="3953446"/>
            <a:ext cx="756000" cy="756000"/>
          </a:xfrm>
          <a:prstGeom prst="ellipse">
            <a:avLst/>
          </a:prstGeom>
          <a:gradFill>
            <a:gsLst>
              <a:gs pos="0">
                <a:schemeClr val="accent1">
                  <a:lumMod val="60000"/>
                  <a:lumOff val="40000"/>
                </a:schemeClr>
              </a:gs>
              <a:gs pos="60000">
                <a:schemeClr val="accent1"/>
              </a:gs>
            </a:gsLst>
            <a:lin ang="2700000" scaled="0"/>
          </a:gradFill>
          <a:ln cap="sq">
            <a:noFill/>
          </a:ln>
          <a:effectLst/>
        </p:spPr>
        <p:txBody>
          <a:bodyPr vert="horz" wrap="square" lIns="91440" tIns="45720" rIns="91440" bIns="45720" rtlCol="0" anchor="ctr"/>
          <a:lstStyle/>
          <a:p>
            <a:pPr algn="ctr">
              <a:lnSpc>
                <a:spcPct val="110000"/>
              </a:lnSpc>
            </a:pPr>
            <a:endParaRPr kumimoji="1" lang="zh-CN" altLang="en-US"/>
          </a:p>
        </p:txBody>
      </p:sp>
      <p:sp>
        <p:nvSpPr>
          <p:cNvPr id="11" name="标题 1"/>
          <p:cNvSpPr txBox="1"/>
          <p:nvPr/>
        </p:nvSpPr>
        <p:spPr>
          <a:xfrm>
            <a:off x="7490097" y="3953446"/>
            <a:ext cx="756000" cy="756000"/>
          </a:xfrm>
          <a:prstGeom prst="ellipse">
            <a:avLst/>
          </a:prstGeom>
          <a:gradFill>
            <a:gsLst>
              <a:gs pos="0">
                <a:schemeClr val="accent1">
                  <a:lumMod val="60000"/>
                  <a:lumOff val="40000"/>
                </a:schemeClr>
              </a:gs>
              <a:gs pos="60000">
                <a:schemeClr val="accent1"/>
              </a:gs>
            </a:gsLst>
            <a:lin ang="2700000" scaled="0"/>
          </a:gradFill>
          <a:ln cap="sq">
            <a:noFill/>
          </a:ln>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4709795" y="1833880"/>
            <a:ext cx="2969895" cy="2063750"/>
          </a:xfrm>
          <a:prstGeom prst="rect">
            <a:avLst/>
          </a:prstGeom>
          <a:noFill/>
          <a:ln w="12700" cap="sq">
            <a:noFill/>
            <a:miter/>
          </a:ln>
        </p:spPr>
        <p:txBody>
          <a:bodyPr vert="horz" wrap="square" lIns="91440" tIns="45720" rIns="91440" bIns="45720" rtlCol="0" anchor="ctr"/>
          <a:lstStyle/>
          <a:p>
            <a:pPr algn="ctr">
              <a:lnSpc>
                <a:spcPct val="100000"/>
              </a:lnSpc>
            </a:pPr>
            <a:r>
              <a:rPr lang="zh-CN" altLang="en-US" sz="2800" dirty="0">
                <a:latin typeface="+mn-ea"/>
                <a:sym typeface="+mn-ea"/>
              </a:rPr>
              <a:t>问题和挑战</a:t>
            </a:r>
            <a:endParaRPr kumimoji="1" lang="zh-CN" altLang="en-US" sz="2800" dirty="0">
              <a:solidFill>
                <a:schemeClr val="tx1"/>
              </a:solidFill>
              <a:latin typeface="+mn-ea"/>
              <a:ea typeface="华文中宋" panose="02010600040101010101" charset="-122"/>
              <a:sym typeface="+mn-ea"/>
            </a:endParaRPr>
          </a:p>
        </p:txBody>
      </p:sp>
      <p:sp>
        <p:nvSpPr>
          <p:cNvPr id="19" name="标题 1"/>
          <p:cNvSpPr txBox="1"/>
          <p:nvPr/>
        </p:nvSpPr>
        <p:spPr>
          <a:xfrm>
            <a:off x="3481285" y="1818919"/>
            <a:ext cx="777753" cy="770870"/>
          </a:xfrm>
          <a:prstGeom prst="rect">
            <a:avLst/>
          </a:prstGeom>
          <a:noFill/>
          <a:ln w="12700" cap="sq">
            <a:noFill/>
            <a:miter/>
          </a:ln>
        </p:spPr>
        <p:txBody>
          <a:bodyPr vert="horz" wrap="square" lIns="91440" tIns="45720" rIns="91440" bIns="45720" rtlCol="0" anchor="ctr"/>
          <a:lstStyle/>
          <a:p>
            <a:pPr algn="ctr">
              <a:lnSpc>
                <a:spcPct val="100000"/>
              </a:lnSpc>
            </a:pPr>
            <a:r>
              <a:rPr kumimoji="1" lang="en-US" altLang="zh-CN" sz="2800">
                <a:ln w="12700">
                  <a:noFill/>
                </a:ln>
                <a:solidFill>
                  <a:srgbClr val="FFFFFF">
                    <a:alpha val="100000"/>
                  </a:srgbClr>
                </a:solidFill>
                <a:latin typeface="OPPOSans H" panose="00020600040101010101"/>
                <a:ea typeface="OPPOSans H" panose="00020600040101010101"/>
                <a:cs typeface="OPPOSans H" panose="00020600040101010101"/>
              </a:rPr>
              <a:t>01</a:t>
            </a:r>
            <a:endParaRPr kumimoji="1" lang="zh-CN" altLang="en-US"/>
          </a:p>
        </p:txBody>
      </p:sp>
      <p:sp>
        <p:nvSpPr>
          <p:cNvPr id="20" name="标题 1"/>
          <p:cNvSpPr txBox="1"/>
          <p:nvPr/>
        </p:nvSpPr>
        <p:spPr>
          <a:xfrm>
            <a:off x="3873668" y="3938576"/>
            <a:ext cx="777753" cy="770870"/>
          </a:xfrm>
          <a:prstGeom prst="rect">
            <a:avLst/>
          </a:prstGeom>
          <a:noFill/>
          <a:ln w="12700" cap="sq">
            <a:noFill/>
            <a:miter/>
          </a:ln>
        </p:spPr>
        <p:txBody>
          <a:bodyPr vert="horz" wrap="square" lIns="91440" tIns="45720" rIns="91440" bIns="45720" rtlCol="0" anchor="ctr"/>
          <a:lstStyle/>
          <a:p>
            <a:pPr algn="ctr">
              <a:lnSpc>
                <a:spcPct val="100000"/>
              </a:lnSpc>
            </a:pPr>
            <a:r>
              <a:rPr kumimoji="1" lang="en-US" altLang="zh-CN" sz="2800">
                <a:ln w="12700">
                  <a:noFill/>
                </a:ln>
                <a:solidFill>
                  <a:srgbClr val="FFFFFF">
                    <a:alpha val="100000"/>
                  </a:srgbClr>
                </a:solidFill>
                <a:latin typeface="OPPOSans H" panose="00020600040101010101"/>
                <a:ea typeface="OPPOSans H" panose="00020600040101010101"/>
                <a:cs typeface="OPPOSans H" panose="00020600040101010101"/>
              </a:rPr>
              <a:t>02</a:t>
            </a:r>
            <a:endParaRPr kumimoji="1" lang="zh-CN" altLang="en-US"/>
          </a:p>
        </p:txBody>
      </p:sp>
      <p:sp>
        <p:nvSpPr>
          <p:cNvPr id="22" name="标题 1"/>
          <p:cNvSpPr txBox="1"/>
          <p:nvPr/>
        </p:nvSpPr>
        <p:spPr>
          <a:xfrm>
            <a:off x="7480947" y="3977405"/>
            <a:ext cx="777753" cy="770870"/>
          </a:xfrm>
          <a:prstGeom prst="rect">
            <a:avLst/>
          </a:prstGeom>
          <a:noFill/>
          <a:ln w="12700" cap="sq">
            <a:noFill/>
            <a:miter/>
          </a:ln>
        </p:spPr>
        <p:txBody>
          <a:bodyPr vert="horz" wrap="square" lIns="91440" tIns="45720" rIns="91440" bIns="45720" rtlCol="0" anchor="ctr"/>
          <a:lstStyle/>
          <a:p>
            <a:pPr algn="ctr">
              <a:lnSpc>
                <a:spcPct val="100000"/>
              </a:lnSpc>
            </a:pPr>
            <a:r>
              <a:rPr kumimoji="1" lang="en-US" altLang="zh-CN" sz="2800">
                <a:ln w="12700">
                  <a:noFill/>
                </a:ln>
                <a:solidFill>
                  <a:srgbClr val="FFFFFF">
                    <a:alpha val="100000"/>
                  </a:srgbClr>
                </a:solidFill>
                <a:latin typeface="OPPOSans H" panose="00020600040101010101"/>
                <a:ea typeface="OPPOSans H" panose="00020600040101010101"/>
                <a:cs typeface="OPPOSans H" panose="00020600040101010101"/>
              </a:rPr>
              <a:t>03</a:t>
            </a:r>
            <a:endParaRPr kumimoji="1" lang="zh-CN" altLang="en-US"/>
          </a:p>
        </p:txBody>
      </p:sp>
      <p:sp>
        <p:nvSpPr>
          <p:cNvPr id="23" name="标题 1"/>
          <p:cNvSpPr txBox="1"/>
          <p:nvPr/>
        </p:nvSpPr>
        <p:spPr>
          <a:xfrm>
            <a:off x="7865372" y="1826353"/>
            <a:ext cx="777753" cy="770870"/>
          </a:xfrm>
          <a:prstGeom prst="rect">
            <a:avLst/>
          </a:prstGeom>
          <a:noFill/>
          <a:ln w="12700" cap="sq">
            <a:noFill/>
            <a:miter/>
          </a:ln>
        </p:spPr>
        <p:txBody>
          <a:bodyPr vert="horz" wrap="square" lIns="91440" tIns="45720" rIns="91440" bIns="45720" rtlCol="0" anchor="ctr"/>
          <a:lstStyle/>
          <a:p>
            <a:pPr algn="ctr">
              <a:lnSpc>
                <a:spcPct val="100000"/>
              </a:lnSpc>
            </a:pPr>
            <a:r>
              <a:rPr kumimoji="1" lang="en-US" altLang="zh-CN" sz="2800">
                <a:ln w="12700">
                  <a:noFill/>
                </a:ln>
                <a:solidFill>
                  <a:srgbClr val="FFFFFF">
                    <a:alpha val="100000"/>
                  </a:srgbClr>
                </a:solidFill>
                <a:latin typeface="OPPOSans H" panose="00020600040101010101"/>
                <a:ea typeface="OPPOSans H" panose="00020600040101010101"/>
                <a:cs typeface="OPPOSans H" panose="00020600040101010101"/>
              </a:rPr>
              <a:t>04</a:t>
            </a:r>
            <a:endParaRPr kumimoji="1" lang="zh-CN" altLang="en-US"/>
          </a:p>
        </p:txBody>
      </p:sp>
      <p:sp>
        <p:nvSpPr>
          <p:cNvPr id="50" name="矩形 49"/>
          <p:cNvSpPr/>
          <p:nvPr>
            <p:custDataLst>
              <p:tags r:id="rId1"/>
            </p:custDataLst>
          </p:nvPr>
        </p:nvSpPr>
        <p:spPr>
          <a:xfrm>
            <a:off x="1551940" y="1912620"/>
            <a:ext cx="2040255" cy="599440"/>
          </a:xfrm>
          <a:prstGeom prst="rect">
            <a:avLst/>
          </a:prstGeom>
          <a:noFill/>
        </p:spPr>
        <p:txBody>
          <a:bodyPr wrap="square" lIns="0" tIns="0" rIns="0" bIns="0" rtlCol="0" anchor="ctr" anchorCtr="0">
            <a:noAutofit/>
          </a:bodyPr>
          <a:p>
            <a:pPr indent="0" fontAlgn="auto">
              <a:lnSpc>
                <a:spcPct val="150000"/>
              </a:lnSpc>
              <a:spcBef>
                <a:spcPct val="0"/>
              </a:spcBef>
              <a:spcAft>
                <a:spcPts val="1200"/>
              </a:spcAft>
            </a:pPr>
            <a:r>
              <a:rPr lang="zh-CN" altLang="en-US" b="1" dirty="0">
                <a:ln>
                  <a:noFill/>
                  <a:prstDash val="sysDot"/>
                </a:ln>
                <a:solidFill>
                  <a:schemeClr val="tx1">
                    <a:lumMod val="85000"/>
                    <a:lumOff val="15000"/>
                  </a:schemeClr>
                </a:solidFill>
                <a:latin typeface="仿宋_GB2312" panose="02010609030101010101" charset="-122"/>
                <a:ea typeface="仿宋_GB2312" panose="02010609030101010101" charset="-122"/>
              </a:rPr>
              <a:t>疫情存在反弹风险</a:t>
            </a:r>
            <a:endParaRPr lang="zh-CN" altLang="en-US" b="1" dirty="0">
              <a:ln>
                <a:noFill/>
                <a:prstDash val="sysDot"/>
              </a:ln>
              <a:solidFill>
                <a:schemeClr val="tx1">
                  <a:lumMod val="85000"/>
                  <a:lumOff val="15000"/>
                </a:schemeClr>
              </a:solidFill>
              <a:latin typeface="仿宋_GB2312" panose="02010609030101010101" charset="-122"/>
              <a:ea typeface="仿宋_GB2312" panose="02010609030101010101" charset="-122"/>
            </a:endParaRPr>
          </a:p>
        </p:txBody>
      </p:sp>
      <p:sp>
        <p:nvSpPr>
          <p:cNvPr id="33" name="矩形 32"/>
          <p:cNvSpPr/>
          <p:nvPr>
            <p:custDataLst>
              <p:tags r:id="rId2"/>
            </p:custDataLst>
          </p:nvPr>
        </p:nvSpPr>
        <p:spPr>
          <a:xfrm>
            <a:off x="1551940" y="4123690"/>
            <a:ext cx="2306320" cy="478790"/>
          </a:xfrm>
          <a:prstGeom prst="rect">
            <a:avLst/>
          </a:prstGeom>
          <a:noFill/>
        </p:spPr>
        <p:txBody>
          <a:bodyPr wrap="square" lIns="0" tIns="0" rIns="0" bIns="0" rtlCol="0" anchor="ctr" anchorCtr="0">
            <a:noAutofit/>
          </a:bodyPr>
          <a:p>
            <a:pPr indent="0" fontAlgn="auto">
              <a:lnSpc>
                <a:spcPct val="150000"/>
              </a:lnSpc>
              <a:spcBef>
                <a:spcPct val="0"/>
              </a:spcBef>
              <a:spcAft>
                <a:spcPts val="1200"/>
              </a:spcAft>
            </a:pPr>
            <a:r>
              <a:rPr lang="zh-CN" altLang="en-US" sz="1800" b="1" dirty="0">
                <a:ln>
                  <a:noFill/>
                  <a:prstDash val="sysDot"/>
                </a:ln>
                <a:solidFill>
                  <a:schemeClr val="tx1">
                    <a:lumMod val="85000"/>
                    <a:lumOff val="15000"/>
                  </a:schemeClr>
                </a:solidFill>
                <a:latin typeface="仿宋_GB2312" panose="02010609030101010101" charset="-122"/>
                <a:ea typeface="仿宋_GB2312" panose="02010609030101010101" charset="-122"/>
              </a:rPr>
              <a:t>患者早期发现难度加大</a:t>
            </a:r>
            <a:endParaRPr lang="zh-CN" altLang="en-US" sz="1400" dirty="0">
              <a:ln>
                <a:noFill/>
                <a:prstDash val="sysDot"/>
              </a:ln>
              <a:solidFill>
                <a:schemeClr val="tx1">
                  <a:lumMod val="85000"/>
                  <a:lumOff val="15000"/>
                </a:schemeClr>
              </a:solidFill>
              <a:latin typeface="+mn-ea"/>
            </a:endParaRPr>
          </a:p>
        </p:txBody>
      </p:sp>
      <p:sp>
        <p:nvSpPr>
          <p:cNvPr id="39" name="矩形 38"/>
          <p:cNvSpPr/>
          <p:nvPr>
            <p:custDataLst>
              <p:tags r:id="rId3"/>
            </p:custDataLst>
          </p:nvPr>
        </p:nvSpPr>
        <p:spPr>
          <a:xfrm>
            <a:off x="8346440" y="4123690"/>
            <a:ext cx="2285365" cy="484505"/>
          </a:xfrm>
          <a:prstGeom prst="rect">
            <a:avLst/>
          </a:prstGeom>
          <a:noFill/>
        </p:spPr>
        <p:txBody>
          <a:bodyPr wrap="square" lIns="0" tIns="0" rIns="0" bIns="0" rtlCol="0" anchor="ctr" anchorCtr="0">
            <a:noAutofit/>
          </a:bodyPr>
          <a:p>
            <a:pPr algn="l" fontAlgn="auto">
              <a:lnSpc>
                <a:spcPct val="150000"/>
              </a:lnSpc>
              <a:spcAft>
                <a:spcPts val="1200"/>
              </a:spcAft>
              <a:buClrTx/>
              <a:buSzTx/>
              <a:buFontTx/>
            </a:pPr>
            <a:r>
              <a:rPr lang="zh-CN" altLang="en-US" sz="1800" b="1" dirty="0">
                <a:ln>
                  <a:noFill/>
                  <a:prstDash val="sysDot"/>
                </a:ln>
                <a:solidFill>
                  <a:schemeClr val="tx1">
                    <a:lumMod val="85000"/>
                    <a:lumOff val="15000"/>
                  </a:schemeClr>
                </a:solidFill>
                <a:latin typeface="仿宋_GB2312" panose="02010609030101010101" charset="-122"/>
                <a:ea typeface="仿宋_GB2312" panose="02010609030101010101" charset="-122"/>
              </a:rPr>
              <a:t>存在境外输入风险</a:t>
            </a:r>
            <a:endParaRPr lang="zh-CN" altLang="en-US" sz="1800" b="1" dirty="0">
              <a:ln>
                <a:noFill/>
                <a:prstDash val="sysDot"/>
              </a:ln>
              <a:solidFill>
                <a:schemeClr val="tx1">
                  <a:lumMod val="85000"/>
                  <a:lumOff val="15000"/>
                </a:schemeClr>
              </a:solidFill>
              <a:latin typeface="仿宋_GB2312" panose="02010609030101010101" charset="-122"/>
              <a:ea typeface="仿宋_GB2312" panose="02010609030101010101" charset="-122"/>
            </a:endParaRPr>
          </a:p>
        </p:txBody>
      </p:sp>
      <p:sp>
        <p:nvSpPr>
          <p:cNvPr id="45" name="矩形 44"/>
          <p:cNvSpPr/>
          <p:nvPr>
            <p:custDataLst>
              <p:tags r:id="rId4"/>
            </p:custDataLst>
          </p:nvPr>
        </p:nvSpPr>
        <p:spPr>
          <a:xfrm>
            <a:off x="8780780" y="2006600"/>
            <a:ext cx="3102610" cy="394970"/>
          </a:xfrm>
          <a:prstGeom prst="rect">
            <a:avLst/>
          </a:prstGeom>
          <a:noFill/>
        </p:spPr>
        <p:txBody>
          <a:bodyPr wrap="square" lIns="0" tIns="0" rIns="0" bIns="0" rtlCol="0" anchor="ctr" anchorCtr="0">
            <a:noAutofit/>
          </a:bodyPr>
          <a:p>
            <a:pPr indent="0" fontAlgn="auto">
              <a:lnSpc>
                <a:spcPct val="150000"/>
              </a:lnSpc>
              <a:spcBef>
                <a:spcPct val="0"/>
              </a:spcBef>
              <a:spcAft>
                <a:spcPts val="1200"/>
              </a:spcAft>
            </a:pPr>
            <a:r>
              <a:rPr lang="zh-CN" altLang="en-US" sz="1800" b="1" dirty="0">
                <a:ln>
                  <a:noFill/>
                  <a:prstDash val="sysDot"/>
                </a:ln>
                <a:solidFill>
                  <a:schemeClr val="tx1">
                    <a:lumMod val="85000"/>
                    <a:lumOff val="15000"/>
                  </a:schemeClr>
                </a:solidFill>
                <a:latin typeface="仿宋_GB2312" panose="02010609030101010101" charset="-122"/>
                <a:ea typeface="仿宋_GB2312" panose="02010609030101010101" charset="-122"/>
              </a:rPr>
              <a:t>麻风治愈者仍然需要长期照护</a:t>
            </a:r>
            <a:endParaRPr lang="zh-CN" altLang="en-US" sz="1400" dirty="0">
              <a:ln>
                <a:noFill/>
                <a:prstDash val="sysDot"/>
              </a:ln>
              <a:solidFill>
                <a:schemeClr val="tx1">
                  <a:lumMod val="85000"/>
                  <a:lumOff val="15000"/>
                </a:schemeClr>
              </a:solidFill>
              <a:latin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custDataLst>
              <p:tags r:id="rId1"/>
            </p:custDataLst>
          </p:nvPr>
        </p:nvSpPr>
        <p:spPr>
          <a:xfrm>
            <a:off x="469920" y="1619158"/>
            <a:ext cx="11264880" cy="4415586"/>
          </a:xfrm>
          <a:prstGeom prst="rect">
            <a:avLst/>
          </a:prstGeom>
          <a:solidFill>
            <a:schemeClr val="bg2"/>
          </a:solidFill>
          <a:ln>
            <a:solidFill>
              <a:schemeClr val="accent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720000" rIns="720000" rtlCol="0" anchor="ctr"/>
          <a:lstStyle/>
          <a:p>
            <a:pPr>
              <a:lnSpc>
                <a:spcPct val="130000"/>
              </a:lnSpc>
            </a:pPr>
            <a:endParaRPr lang="zh-CN" altLang="en-US" kern="0" spc="0" dirty="0">
              <a:ln>
                <a:noFill/>
                <a:prstDash val="sysDot"/>
              </a:ln>
              <a:solidFill>
                <a:schemeClr val="tx1">
                  <a:lumMod val="85000"/>
                  <a:lumOff val="15000"/>
                </a:schemeClr>
              </a:solidFill>
              <a:latin typeface="+mn-ea"/>
              <a:ea typeface="+mn-ea"/>
              <a:sym typeface="+mn-ea"/>
            </a:endParaRPr>
          </a:p>
        </p:txBody>
      </p:sp>
      <p:sp>
        <p:nvSpPr>
          <p:cNvPr id="2" name="文本框 1"/>
          <p:cNvSpPr txBox="1"/>
          <p:nvPr>
            <p:custDataLst>
              <p:tags r:id="rId2"/>
            </p:custDataLst>
          </p:nvPr>
        </p:nvSpPr>
        <p:spPr>
          <a:xfrm>
            <a:off x="1210945" y="1861820"/>
            <a:ext cx="10283190" cy="3547110"/>
          </a:xfrm>
          <a:prstGeom prst="rect">
            <a:avLst/>
          </a:prstGeom>
          <a:solidFill>
            <a:schemeClr val="bg2"/>
          </a:solidFill>
        </p:spPr>
        <p:txBody>
          <a:bodyPr wrap="square" rtlCol="0" anchor="ctr" anchorCtr="0">
            <a:normAutofit/>
          </a:bodyPr>
          <a:lstStyle/>
          <a:p>
            <a:pPr indent="0" algn="just" fontAlgn="auto">
              <a:lnSpc>
                <a:spcPct val="150000"/>
              </a:lnSpc>
            </a:pPr>
            <a:r>
              <a:rPr lang="en-US" altLang="zh-CN" sz="2400" kern="0" dirty="0">
                <a:ln>
                  <a:noFill/>
                  <a:prstDash val="sysDot"/>
                </a:ln>
                <a:solidFill>
                  <a:schemeClr val="tx1">
                    <a:lumMod val="85000"/>
                    <a:lumOff val="15000"/>
                  </a:schemeClr>
                </a:solidFill>
                <a:latin typeface="+mn-ea"/>
                <a:sym typeface="+mn-ea"/>
              </a:rPr>
              <a:t>      </a:t>
            </a:r>
            <a:r>
              <a:rPr lang="en-US" altLang="zh-CN"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 </a:t>
            </a:r>
            <a:r>
              <a:rPr lang="zh-CN" altLang="en-US"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rPr>
              <a:t>以习近平新时代中国特色社会主义思想为指导，深入贯彻落实党的二十大和党的二十届三中全会精神，实施消除麻风危害三年攻坚行动，实现全面消除麻风危害的宏伟目标。</a:t>
            </a:r>
            <a:endParaRPr lang="zh-CN" altLang="en-US" sz="2400" b="1" kern="0" dirty="0">
              <a:ln>
                <a:noFill/>
                <a:prstDash val="sysDot"/>
              </a:ln>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sym typeface="+mn-ea"/>
            </a:endParaRPr>
          </a:p>
        </p:txBody>
      </p:sp>
      <p:sp>
        <p:nvSpPr>
          <p:cNvPr id="5" name="流程图: 可选过程 4"/>
          <p:cNvSpPr/>
          <p:nvPr/>
        </p:nvSpPr>
        <p:spPr>
          <a:xfrm>
            <a:off x="4830445" y="1861820"/>
            <a:ext cx="2735580" cy="694055"/>
          </a:xfrm>
          <a:prstGeom prst="flowChartAlternateProcess">
            <a:avLst/>
          </a:prstGeom>
          <a:solidFill>
            <a:schemeClr val="bg2">
              <a:lumMod val="90000"/>
            </a:schemeClr>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indent="0" algn="ctr" fontAlgn="auto">
              <a:lnSpc>
                <a:spcPct val="150000"/>
              </a:lnSpc>
            </a:pPr>
            <a:r>
              <a:rPr lang="zh-CN" altLang="en-US" sz="2800" kern="0" dirty="0">
                <a:ln>
                  <a:noFill/>
                  <a:prstDash val="sysDot"/>
                </a:ln>
                <a:solidFill>
                  <a:schemeClr val="tx1"/>
                </a:solidFill>
                <a:latin typeface="+mn-ea"/>
                <a:sym typeface="+mn-ea"/>
              </a:rPr>
              <a:t>指导思想</a:t>
            </a:r>
            <a:endParaRPr lang="zh-CN" altLang="en-US" sz="2800" kern="0" dirty="0">
              <a:ln>
                <a:noFill/>
                <a:prstDash val="sysDot"/>
              </a:ln>
              <a:solidFill>
                <a:schemeClr val="tx1"/>
              </a:solidFill>
              <a:latin typeface="+mn-ea"/>
              <a:sym typeface="+mn-ea"/>
            </a:endParaRPr>
          </a:p>
        </p:txBody>
      </p:sp>
      <p:sp>
        <p:nvSpPr>
          <p:cNvPr id="3" name="标题 2"/>
          <p:cNvSpPr>
            <a:spLocks noGrp="1"/>
          </p:cNvSpPr>
          <p:nvPr>
            <p:ph type="title"/>
            <p:custDataLst>
              <p:tags r:id="rId3"/>
            </p:custDataLst>
          </p:nvPr>
        </p:nvSpPr>
        <p:spPr/>
        <p:txBody>
          <a:bodyPr/>
          <a:lstStyle/>
          <a:p>
            <a:r>
              <a:rPr lang="zh-CN" altLang="en-US"/>
              <a:t>二、总体要求</a:t>
            </a:r>
            <a:endParaRPr lang="zh-CN" altLang="en-US"/>
          </a:p>
        </p:txBody>
      </p:sp>
      <p:sp>
        <p:nvSpPr>
          <p:cNvPr id="6" name="矩形 5"/>
          <p:cNvSpPr/>
          <p:nvPr>
            <p:custDataLst>
              <p:tags r:id="rId4"/>
            </p:custDataLst>
          </p:nvPr>
        </p:nvSpPr>
        <p:spPr>
          <a:xfrm>
            <a:off x="469920" y="575606"/>
            <a:ext cx="115146"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charset="-122"/>
              <a:ea typeface="微软雅黑" panose="020B0503020204020204" charset="-122"/>
            </a:endParaRPr>
          </a:p>
        </p:txBody>
      </p:sp>
      <p:cxnSp>
        <p:nvCxnSpPr>
          <p:cNvPr id="21" name="直接连接符 20"/>
          <p:cNvCxnSpPr/>
          <p:nvPr>
            <p:custDataLst>
              <p:tags r:id="rId5"/>
            </p:custDataLst>
          </p:nvPr>
        </p:nvCxnSpPr>
        <p:spPr>
          <a:xfrm>
            <a:off x="1285240" y="5554980"/>
            <a:ext cx="450427" cy="0"/>
          </a:xfrm>
          <a:prstGeom prst="line">
            <a:avLst/>
          </a:prstGeom>
          <a:ln w="508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custDataLst>
              <p:tags r:id="rId6"/>
            </p:custDataLst>
          </p:nvPr>
        </p:nvCxnSpPr>
        <p:spPr>
          <a:xfrm>
            <a:off x="1971040" y="5554980"/>
            <a:ext cx="8938260" cy="0"/>
          </a:xfrm>
          <a:prstGeom prst="line">
            <a:avLst/>
          </a:prstGeom>
          <a:ln w="12700">
            <a:solidFill>
              <a:schemeClr val="accent1">
                <a:lumMod val="40000"/>
                <a:lumOff val="60000"/>
              </a:schemeClr>
            </a:solidFill>
            <a:prstDash val="dash"/>
          </a:ln>
        </p:spPr>
        <p:style>
          <a:lnRef idx="1">
            <a:schemeClr val="accent1"/>
          </a:lnRef>
          <a:fillRef idx="0">
            <a:schemeClr val="accent1"/>
          </a:fillRef>
          <a:effectRef idx="0">
            <a:schemeClr val="accent1"/>
          </a:effectRef>
          <a:fontRef idx="minor">
            <a:schemeClr val="tx1"/>
          </a:fontRef>
        </p:style>
      </p:cxnSp>
    </p:spTree>
    <p:custDataLst>
      <p:tags r:id="rId7"/>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16"/>
          <p:cNvSpPr>
            <a:spLocks noGrp="1"/>
          </p:cNvSpPr>
          <p:nvPr>
            <p:ph type="title"/>
            <p:custDataLst>
              <p:tags r:id="rId1"/>
            </p:custDataLst>
          </p:nvPr>
        </p:nvSpPr>
        <p:spPr/>
        <p:txBody>
          <a:bodyPr/>
          <a:lstStyle/>
          <a:p>
            <a:r>
              <a:rPr lang="zh-CN" altLang="en-US"/>
              <a:t>基本原则</a:t>
            </a:r>
            <a:endParaRPr lang="zh-CN" altLang="en-US"/>
          </a:p>
        </p:txBody>
      </p:sp>
      <p:sp>
        <p:nvSpPr>
          <p:cNvPr id="22" name="圆角矩形 1"/>
          <p:cNvSpPr/>
          <p:nvPr>
            <p:custDataLst>
              <p:tags r:id="rId2"/>
            </p:custDataLst>
          </p:nvPr>
        </p:nvSpPr>
        <p:spPr>
          <a:xfrm>
            <a:off x="695960" y="1439545"/>
            <a:ext cx="2510155" cy="4932680"/>
          </a:xfrm>
          <a:prstGeom prst="roundRect">
            <a:avLst>
              <a:gd name="adj" fmla="val 50000"/>
            </a:avLst>
          </a:prstGeom>
          <a:solidFill>
            <a:schemeClr val="accent1">
              <a:lumMod val="40000"/>
              <a:lumOff val="60000"/>
              <a:alpha val="25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2" name="矩形 1"/>
          <p:cNvSpPr/>
          <p:nvPr>
            <p:custDataLst>
              <p:tags r:id="rId3"/>
            </p:custDataLst>
          </p:nvPr>
        </p:nvSpPr>
        <p:spPr>
          <a:xfrm>
            <a:off x="972185" y="2966720"/>
            <a:ext cx="1957705" cy="273431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1400" dirty="0">
                <a:solidFill>
                  <a:schemeClr val="tx1">
                    <a:lumMod val="85000"/>
                    <a:lumOff val="15000"/>
                  </a:schemeClr>
                </a:solidFill>
                <a:latin typeface="+mn-ea"/>
                <a:cs typeface="+mn-ea"/>
              </a:rPr>
              <a:t>      </a:t>
            </a:r>
            <a:r>
              <a:rPr lang="en-US" altLang="zh-CN" sz="1400" b="1" dirty="0">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rPr>
              <a:t> </a:t>
            </a:r>
            <a:r>
              <a:rPr lang="zh-CN" altLang="en-US" sz="1400" b="1" dirty="0">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rPr>
              <a:t>各乡（镇）、各部门要强化对全面消除麻风危害工作的领导，充分保障投入，切实落实党政主导、多部门协同联动、全社会共同参与的综合性防治机制，凝聚各方力量共克麻风防治难题。</a:t>
            </a:r>
            <a:endParaRPr lang="zh-CN" altLang="en-US" sz="1400" b="1" dirty="0">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endParaRPr>
          </a:p>
        </p:txBody>
      </p:sp>
      <p:sp>
        <p:nvSpPr>
          <p:cNvPr id="3" name="矩形 2"/>
          <p:cNvSpPr/>
          <p:nvPr>
            <p:custDataLst>
              <p:tags r:id="rId4"/>
            </p:custDataLst>
          </p:nvPr>
        </p:nvSpPr>
        <p:spPr>
          <a:xfrm>
            <a:off x="972185" y="1986280"/>
            <a:ext cx="1957705" cy="798195"/>
          </a:xfrm>
          <a:prstGeom prst="rect">
            <a:avLst/>
          </a:prstGeom>
          <a:noFill/>
        </p:spPr>
        <p:txBody>
          <a:bodyPr wrap="square" lIns="90000" tIns="46800" rIns="90000" bIns="0" rtlCol="0" anchor="ctr">
            <a:noAutofit/>
          </a:bodyPr>
          <a:lstStyle/>
          <a:p>
            <a:pPr algn="ctr">
              <a:spcBef>
                <a:spcPct val="0"/>
              </a:spcBef>
              <a:spcAft>
                <a:spcPct val="0"/>
              </a:spcAft>
            </a:pPr>
            <a:r>
              <a:rPr lang="zh-CN" altLang="en-US" sz="2000" b="1" dirty="0">
                <a:solidFill>
                  <a:schemeClr val="accent1"/>
                </a:solidFill>
                <a:latin typeface="+mn-ea"/>
                <a:cs typeface="+mn-ea"/>
              </a:rPr>
              <a:t>党政主导</a:t>
            </a:r>
            <a:endParaRPr lang="zh-CN" altLang="en-US" sz="2000" b="1" dirty="0">
              <a:solidFill>
                <a:schemeClr val="accent1"/>
              </a:solidFill>
              <a:latin typeface="+mn-ea"/>
              <a:cs typeface="+mn-ea"/>
            </a:endParaRPr>
          </a:p>
          <a:p>
            <a:pPr algn="ctr">
              <a:spcBef>
                <a:spcPct val="0"/>
              </a:spcBef>
              <a:spcAft>
                <a:spcPct val="0"/>
              </a:spcAft>
            </a:pPr>
            <a:r>
              <a:rPr lang="zh-CN" altLang="en-US" sz="2000" b="1" dirty="0">
                <a:solidFill>
                  <a:schemeClr val="accent1"/>
                </a:solidFill>
                <a:latin typeface="+mn-ea"/>
                <a:cs typeface="+mn-ea"/>
              </a:rPr>
              <a:t>部门协同</a:t>
            </a:r>
            <a:endParaRPr lang="zh-CN" altLang="en-US" sz="2000" b="1" dirty="0">
              <a:solidFill>
                <a:schemeClr val="accent1"/>
              </a:solidFill>
              <a:latin typeface="+mn-ea"/>
              <a:cs typeface="+mn-ea"/>
            </a:endParaRPr>
          </a:p>
        </p:txBody>
      </p:sp>
      <p:sp>
        <p:nvSpPr>
          <p:cNvPr id="25" name="圆角矩形 1"/>
          <p:cNvSpPr/>
          <p:nvPr>
            <p:custDataLst>
              <p:tags r:id="rId5"/>
            </p:custDataLst>
          </p:nvPr>
        </p:nvSpPr>
        <p:spPr>
          <a:xfrm>
            <a:off x="3459480" y="1439545"/>
            <a:ext cx="2510155" cy="4932680"/>
          </a:xfrm>
          <a:prstGeom prst="roundRect">
            <a:avLst>
              <a:gd name="adj" fmla="val 50000"/>
            </a:avLst>
          </a:prstGeom>
          <a:solidFill>
            <a:schemeClr val="accent1"/>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4" name="矩形 3"/>
          <p:cNvSpPr/>
          <p:nvPr>
            <p:custDataLst>
              <p:tags r:id="rId6"/>
            </p:custDataLst>
          </p:nvPr>
        </p:nvSpPr>
        <p:spPr>
          <a:xfrm>
            <a:off x="3735705" y="2966720"/>
            <a:ext cx="1957705" cy="273431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1400" dirty="0">
                <a:solidFill>
                  <a:srgbClr val="FFFFFF"/>
                </a:solidFill>
                <a:latin typeface="+mn-ea"/>
                <a:cs typeface="+mn-ea"/>
              </a:rPr>
              <a:t>       </a:t>
            </a:r>
            <a:r>
              <a:rPr lang="zh-CN" altLang="en-US" sz="1400" b="1" dirty="0">
                <a:solidFill>
                  <a:srgbClr val="FFFFFF"/>
                </a:solidFill>
                <a:latin typeface="仿宋_GB2312" panose="02010609030101010101" charset="-122"/>
                <a:ea typeface="仿宋_GB2312" panose="02010609030101010101" charset="-122"/>
                <a:cs typeface="+mn-ea"/>
              </a:rPr>
              <a:t>着重加大主动筛查力度，持续深入开展麻风监测工作，大力推进医防协同与融合，全力促进早期病例的精准发现，严格规范诊疗流程，有效遏制疾病传播扩散，竭力防止畸残发生，全方位守护民众健康。</a:t>
            </a:r>
            <a:endParaRPr lang="zh-CN" altLang="en-US" sz="1400" b="1" dirty="0">
              <a:solidFill>
                <a:srgbClr val="FFFFFF"/>
              </a:solidFill>
              <a:latin typeface="仿宋_GB2312" panose="02010609030101010101" charset="-122"/>
              <a:ea typeface="仿宋_GB2312" panose="02010609030101010101" charset="-122"/>
              <a:cs typeface="+mn-ea"/>
            </a:endParaRPr>
          </a:p>
        </p:txBody>
      </p:sp>
      <p:sp>
        <p:nvSpPr>
          <p:cNvPr id="5" name="矩形 4"/>
          <p:cNvSpPr/>
          <p:nvPr>
            <p:custDataLst>
              <p:tags r:id="rId7"/>
            </p:custDataLst>
          </p:nvPr>
        </p:nvSpPr>
        <p:spPr>
          <a:xfrm>
            <a:off x="3735705" y="1986280"/>
            <a:ext cx="1957705" cy="798195"/>
          </a:xfrm>
          <a:prstGeom prst="rect">
            <a:avLst/>
          </a:prstGeom>
          <a:noFill/>
        </p:spPr>
        <p:txBody>
          <a:bodyPr wrap="square" lIns="90000" tIns="46800" rIns="90000" bIns="0" rtlCol="0" anchor="ctr">
            <a:noAutofit/>
          </a:bodyPr>
          <a:lstStyle/>
          <a:p>
            <a:pPr algn="ctr">
              <a:spcBef>
                <a:spcPct val="0"/>
              </a:spcBef>
              <a:spcAft>
                <a:spcPct val="0"/>
              </a:spcAft>
            </a:pPr>
            <a:r>
              <a:rPr lang="zh-CN" altLang="en-US" sz="2000" b="1" dirty="0">
                <a:solidFill>
                  <a:srgbClr val="FFFFFF"/>
                </a:solidFill>
                <a:latin typeface="+mn-ea"/>
                <a:cs typeface="+mn-ea"/>
              </a:rPr>
              <a:t>预防为主</a:t>
            </a:r>
            <a:endParaRPr lang="zh-CN" altLang="en-US" sz="2000" b="1" dirty="0">
              <a:solidFill>
                <a:srgbClr val="FFFFFF"/>
              </a:solidFill>
              <a:latin typeface="+mn-ea"/>
              <a:cs typeface="+mn-ea"/>
            </a:endParaRPr>
          </a:p>
          <a:p>
            <a:pPr algn="ctr">
              <a:spcBef>
                <a:spcPct val="0"/>
              </a:spcBef>
              <a:spcAft>
                <a:spcPct val="0"/>
              </a:spcAft>
            </a:pPr>
            <a:r>
              <a:rPr lang="zh-CN" altLang="en-US" sz="2000" b="1" dirty="0">
                <a:solidFill>
                  <a:srgbClr val="FFFFFF"/>
                </a:solidFill>
                <a:latin typeface="+mn-ea"/>
                <a:cs typeface="+mn-ea"/>
              </a:rPr>
              <a:t>防治结合</a:t>
            </a:r>
            <a:endParaRPr lang="zh-CN" altLang="en-US" sz="2000" b="1" dirty="0">
              <a:solidFill>
                <a:srgbClr val="FFFFFF"/>
              </a:solidFill>
              <a:latin typeface="+mn-ea"/>
              <a:cs typeface="+mn-ea"/>
            </a:endParaRPr>
          </a:p>
        </p:txBody>
      </p:sp>
      <p:sp>
        <p:nvSpPr>
          <p:cNvPr id="28" name="圆角矩形 1"/>
          <p:cNvSpPr/>
          <p:nvPr>
            <p:custDataLst>
              <p:tags r:id="rId8"/>
            </p:custDataLst>
          </p:nvPr>
        </p:nvSpPr>
        <p:spPr>
          <a:xfrm>
            <a:off x="6223000" y="1439545"/>
            <a:ext cx="2510155" cy="4932680"/>
          </a:xfrm>
          <a:prstGeom prst="roundRect">
            <a:avLst>
              <a:gd name="adj" fmla="val 50000"/>
            </a:avLst>
          </a:prstGeom>
          <a:solidFill>
            <a:schemeClr val="accent1">
              <a:lumMod val="40000"/>
              <a:lumOff val="60000"/>
              <a:alpha val="25000"/>
            </a:schemeClr>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6" name="矩形 5"/>
          <p:cNvSpPr/>
          <p:nvPr>
            <p:custDataLst>
              <p:tags r:id="rId9"/>
            </p:custDataLst>
          </p:nvPr>
        </p:nvSpPr>
        <p:spPr>
          <a:xfrm>
            <a:off x="6499225" y="2966720"/>
            <a:ext cx="1957705" cy="273431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1400" dirty="0">
                <a:solidFill>
                  <a:schemeClr val="tx1">
                    <a:lumMod val="85000"/>
                    <a:lumOff val="15000"/>
                  </a:schemeClr>
                </a:solidFill>
                <a:latin typeface="+mn-ea"/>
                <a:cs typeface="+mn-ea"/>
              </a:rPr>
              <a:t>      </a:t>
            </a:r>
            <a:r>
              <a:rPr lang="en-US" altLang="zh-CN" sz="1400" b="1" dirty="0">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rPr>
              <a:t> </a:t>
            </a:r>
            <a:r>
              <a:rPr lang="zh-CN" altLang="en-US" sz="1400" b="1" dirty="0">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rPr>
              <a:t>结合我县麻风病的流行特征、疫情态势以及经济社会发展水平，精心构建具备可持续发展的麻风防治服务体系，科学规划、稳步实施，确保防治工作的有效性。</a:t>
            </a:r>
            <a:endParaRPr lang="zh-CN" altLang="en-US" sz="1400" b="1" dirty="0">
              <a:solidFill>
                <a:schemeClr val="tx1">
                  <a:lumMod val="85000"/>
                  <a:lumOff val="15000"/>
                </a:schemeClr>
              </a:solidFill>
              <a:latin typeface="仿宋_GB2312" panose="02010609030101010101" charset="-122"/>
              <a:ea typeface="仿宋_GB2312" panose="02010609030101010101" charset="-122"/>
              <a:cs typeface="仿宋_GB2312" panose="02010609030101010101" charset="-122"/>
            </a:endParaRPr>
          </a:p>
        </p:txBody>
      </p:sp>
      <p:sp>
        <p:nvSpPr>
          <p:cNvPr id="7" name="矩形 6"/>
          <p:cNvSpPr/>
          <p:nvPr>
            <p:custDataLst>
              <p:tags r:id="rId10"/>
            </p:custDataLst>
          </p:nvPr>
        </p:nvSpPr>
        <p:spPr>
          <a:xfrm>
            <a:off x="6499225" y="1986280"/>
            <a:ext cx="1957705" cy="798195"/>
          </a:xfrm>
          <a:prstGeom prst="rect">
            <a:avLst/>
          </a:prstGeom>
          <a:noFill/>
        </p:spPr>
        <p:txBody>
          <a:bodyPr wrap="square" lIns="90000" tIns="46800" rIns="90000" bIns="0" rtlCol="0" anchor="ctr">
            <a:noAutofit/>
          </a:bodyPr>
          <a:lstStyle/>
          <a:p>
            <a:pPr algn="ctr">
              <a:spcBef>
                <a:spcPct val="0"/>
              </a:spcBef>
              <a:spcAft>
                <a:spcPct val="0"/>
              </a:spcAft>
            </a:pPr>
            <a:r>
              <a:rPr lang="zh-CN" altLang="en-US" sz="2000" b="1">
                <a:solidFill>
                  <a:schemeClr val="accent1"/>
                </a:solidFill>
                <a:latin typeface="+mn-ea"/>
                <a:cs typeface="+mn-ea"/>
              </a:rPr>
              <a:t>统筹规划</a:t>
            </a:r>
            <a:endParaRPr lang="zh-CN" altLang="en-US" sz="2000" b="1">
              <a:solidFill>
                <a:schemeClr val="accent1"/>
              </a:solidFill>
              <a:latin typeface="+mn-ea"/>
              <a:cs typeface="+mn-ea"/>
            </a:endParaRPr>
          </a:p>
          <a:p>
            <a:pPr algn="ctr">
              <a:spcBef>
                <a:spcPct val="0"/>
              </a:spcBef>
              <a:spcAft>
                <a:spcPct val="0"/>
              </a:spcAft>
            </a:pPr>
            <a:r>
              <a:rPr lang="zh-CN" altLang="en-US" sz="2000" b="1">
                <a:solidFill>
                  <a:schemeClr val="accent1"/>
                </a:solidFill>
                <a:latin typeface="+mn-ea"/>
                <a:cs typeface="+mn-ea"/>
              </a:rPr>
              <a:t>有序推进</a:t>
            </a:r>
            <a:endParaRPr lang="zh-CN" altLang="en-US" sz="2000" b="1">
              <a:solidFill>
                <a:schemeClr val="accent1"/>
              </a:solidFill>
              <a:latin typeface="+mn-ea"/>
              <a:cs typeface="+mn-ea"/>
            </a:endParaRPr>
          </a:p>
        </p:txBody>
      </p:sp>
      <p:sp>
        <p:nvSpPr>
          <p:cNvPr id="31" name="圆角矩形 1"/>
          <p:cNvSpPr/>
          <p:nvPr>
            <p:custDataLst>
              <p:tags r:id="rId11"/>
            </p:custDataLst>
          </p:nvPr>
        </p:nvSpPr>
        <p:spPr>
          <a:xfrm>
            <a:off x="8986520" y="1439545"/>
            <a:ext cx="2510155" cy="4932680"/>
          </a:xfrm>
          <a:prstGeom prst="roundRect">
            <a:avLst>
              <a:gd name="adj" fmla="val 50000"/>
            </a:avLst>
          </a:prstGeom>
          <a:solidFill>
            <a:schemeClr val="accent1"/>
          </a:solidFill>
          <a:ln w="25400">
            <a:noFill/>
          </a:ln>
        </p:spPr>
        <p:style>
          <a:lnRef idx="2">
            <a:schemeClr val="accent1">
              <a:lumMod val="75000"/>
            </a:schemeClr>
          </a:lnRef>
          <a:fillRef idx="1">
            <a:schemeClr val="accent1"/>
          </a:fillRef>
          <a:effectRef idx="0">
            <a:srgbClr val="FFFFFF"/>
          </a:effectRef>
          <a:fontRef idx="minor">
            <a:schemeClr val="lt1"/>
          </a:fontRef>
        </p:style>
        <p:txBody>
          <a:bodyPr rtlCol="0" anchor="ctr"/>
          <a:lstStyle/>
          <a:p>
            <a:pPr algn="ctr"/>
            <a:endParaRPr lang="zh-CN" altLang="en-US"/>
          </a:p>
        </p:txBody>
      </p:sp>
      <p:sp>
        <p:nvSpPr>
          <p:cNvPr id="8" name="矩形 7"/>
          <p:cNvSpPr/>
          <p:nvPr>
            <p:custDataLst>
              <p:tags r:id="rId12"/>
            </p:custDataLst>
          </p:nvPr>
        </p:nvSpPr>
        <p:spPr>
          <a:xfrm>
            <a:off x="9262745" y="2966720"/>
            <a:ext cx="1957705" cy="2734310"/>
          </a:xfrm>
          <a:prstGeom prst="rect">
            <a:avLst/>
          </a:prstGeom>
          <a:noFill/>
        </p:spPr>
        <p:txBody>
          <a:bodyPr wrap="square" lIns="0" tIns="0" rIns="0" bIns="0" rtlCol="0" anchor="t" anchorCtr="0">
            <a:noAutofit/>
          </a:bodyPr>
          <a:lstStyle/>
          <a:p>
            <a:pPr algn="just">
              <a:lnSpc>
                <a:spcPct val="150000"/>
              </a:lnSpc>
              <a:spcBef>
                <a:spcPct val="0"/>
              </a:spcBef>
              <a:spcAft>
                <a:spcPct val="0"/>
              </a:spcAft>
            </a:pPr>
            <a:r>
              <a:rPr lang="en-US" altLang="zh-CN" sz="1400" dirty="0">
                <a:solidFill>
                  <a:srgbClr val="FFFFFF"/>
                </a:solidFill>
                <a:latin typeface="+mn-ea"/>
                <a:cs typeface="+mn-ea"/>
              </a:rPr>
              <a:t>      </a:t>
            </a:r>
            <a:r>
              <a:rPr lang="en-US" altLang="zh-CN" sz="1400" b="1" dirty="0">
                <a:solidFill>
                  <a:srgbClr val="FFFFFF"/>
                </a:solidFill>
                <a:latin typeface="仿宋_GB2312" panose="02010609030101010101" charset="-122"/>
                <a:ea typeface="仿宋_GB2312" panose="02010609030101010101" charset="-122"/>
                <a:cs typeface="仿宋_GB2312" panose="02010609030101010101" charset="-122"/>
              </a:rPr>
              <a:t> </a:t>
            </a:r>
            <a:r>
              <a:rPr lang="zh-CN" altLang="en-US" sz="1400" b="1" dirty="0">
                <a:solidFill>
                  <a:srgbClr val="FFFFFF"/>
                </a:solidFill>
                <a:latin typeface="仿宋_GB2312" panose="02010609030101010101" charset="-122"/>
                <a:ea typeface="仿宋_GB2312" panose="02010609030101010101" charset="-122"/>
                <a:cs typeface="仿宋_GB2312" panose="02010609030101010101" charset="-122"/>
              </a:rPr>
              <a:t>积极探索创新科学高效的防治策略与措施，以科技创新作为核心驱动力，全力加速新技术的推广普及与应用实践，通过精准化防控手段，持续巩固消除麻风病危害成果。</a:t>
            </a:r>
            <a:endParaRPr lang="zh-CN" altLang="en-US" sz="1400" b="1" dirty="0">
              <a:solidFill>
                <a:srgbClr val="FFFFFF"/>
              </a:solidFill>
              <a:latin typeface="仿宋_GB2312" panose="02010609030101010101" charset="-122"/>
              <a:ea typeface="仿宋_GB2312" panose="02010609030101010101" charset="-122"/>
              <a:cs typeface="仿宋_GB2312" panose="02010609030101010101" charset="-122"/>
            </a:endParaRPr>
          </a:p>
        </p:txBody>
      </p:sp>
      <p:sp>
        <p:nvSpPr>
          <p:cNvPr id="9" name="矩形 8"/>
          <p:cNvSpPr/>
          <p:nvPr>
            <p:custDataLst>
              <p:tags r:id="rId13"/>
            </p:custDataLst>
          </p:nvPr>
        </p:nvSpPr>
        <p:spPr>
          <a:xfrm>
            <a:off x="9262745" y="1986280"/>
            <a:ext cx="1957705" cy="798195"/>
          </a:xfrm>
          <a:prstGeom prst="rect">
            <a:avLst/>
          </a:prstGeom>
          <a:noFill/>
        </p:spPr>
        <p:txBody>
          <a:bodyPr wrap="square" lIns="90000" tIns="46800" rIns="90000" bIns="0" rtlCol="0" anchor="ctr">
            <a:noAutofit/>
          </a:bodyPr>
          <a:lstStyle/>
          <a:p>
            <a:pPr algn="ctr">
              <a:spcBef>
                <a:spcPct val="0"/>
              </a:spcBef>
              <a:spcAft>
                <a:spcPct val="0"/>
              </a:spcAft>
            </a:pPr>
            <a:r>
              <a:rPr lang="zh-CN" altLang="en-US" sz="2000" b="1" dirty="0">
                <a:solidFill>
                  <a:srgbClr val="FFFFFF"/>
                </a:solidFill>
                <a:latin typeface="+mn-ea"/>
                <a:cs typeface="+mn-ea"/>
              </a:rPr>
              <a:t>科技创新</a:t>
            </a:r>
            <a:endParaRPr lang="zh-CN" altLang="en-US" sz="2000" b="1" dirty="0">
              <a:solidFill>
                <a:srgbClr val="FFFFFF"/>
              </a:solidFill>
              <a:latin typeface="+mn-ea"/>
              <a:cs typeface="+mn-ea"/>
            </a:endParaRPr>
          </a:p>
          <a:p>
            <a:pPr algn="ctr">
              <a:spcBef>
                <a:spcPct val="0"/>
              </a:spcBef>
              <a:spcAft>
                <a:spcPct val="0"/>
              </a:spcAft>
            </a:pPr>
            <a:r>
              <a:rPr lang="zh-CN" altLang="en-US" sz="2000" b="1" dirty="0">
                <a:solidFill>
                  <a:srgbClr val="FFFFFF"/>
                </a:solidFill>
                <a:latin typeface="+mn-ea"/>
                <a:cs typeface="+mn-ea"/>
              </a:rPr>
              <a:t>精准防控</a:t>
            </a:r>
            <a:endParaRPr lang="zh-CN" altLang="en-US" sz="2000" b="1" dirty="0">
              <a:solidFill>
                <a:srgbClr val="FFFFFF"/>
              </a:solidFill>
              <a:latin typeface="+mn-ea"/>
              <a:cs typeface="+mn-ea"/>
            </a:endParaRPr>
          </a:p>
        </p:txBody>
      </p:sp>
    </p:spTree>
    <p:custDataLst>
      <p:tags r:id="rId14"/>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文"/>
          <p:cNvSpPr txBox="1"/>
          <p:nvPr>
            <p:custDataLst>
              <p:tags r:id="rId1"/>
            </p:custDataLst>
          </p:nvPr>
        </p:nvSpPr>
        <p:spPr>
          <a:xfrm>
            <a:off x="948690" y="1640840"/>
            <a:ext cx="10293985" cy="3831590"/>
          </a:xfrm>
          <a:prstGeom prst="rect">
            <a:avLst/>
          </a:prstGeom>
          <a:noFill/>
        </p:spPr>
        <p:txBody>
          <a:bodyPr wrap="square" lIns="90170" tIns="46990" rIns="90170" bIns="46990" rtlCol="0" anchor="ctr" anchorCtr="0">
            <a:normAutofit/>
          </a:bodyPr>
          <a:lstStyle/>
          <a:p>
            <a:pPr indent="0" algn="just" fontAlgn="auto">
              <a:lnSpc>
                <a:spcPct val="130000"/>
              </a:lnSpc>
            </a:pPr>
            <a:r>
              <a:rPr lang="en-US" altLang="zh-CN" sz="2800" kern="0" spc="0" dirty="0">
                <a:ln>
                  <a:noFill/>
                  <a:prstDash val="sysDot"/>
                </a:ln>
                <a:solidFill>
                  <a:schemeClr val="accent1"/>
                </a:solidFill>
                <a:latin typeface="+mn-ea"/>
                <a:ea typeface="+mn-ea"/>
                <a:sym typeface="+mn-ea"/>
              </a:rPr>
              <a:t>       </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到</a:t>
            </a:r>
            <a:r>
              <a:rPr lang="en-US" altLang="zh-CN"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2025</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年底，继续巩固消除麻风危害达标成果，现症患者数不超过</a:t>
            </a:r>
            <a:r>
              <a:rPr lang="en-US" altLang="zh-CN"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3</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例。麻风患者完成治疗时新发生</a:t>
            </a:r>
            <a:r>
              <a:rPr lang="en-US" altLang="zh-CN"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2</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级畸残比控制在</a:t>
            </a:r>
            <a:r>
              <a:rPr lang="en-US" altLang="zh-CN"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3%</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以下。到</a:t>
            </a:r>
            <a:r>
              <a:rPr lang="en-US" altLang="zh-CN"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2030</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年底，继续巩固消除麻风危害达标成果，麻风患者完成治疗时新发生</a:t>
            </a:r>
            <a:r>
              <a:rPr lang="en-US" altLang="zh-CN"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2</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级畸残比为</a:t>
            </a:r>
            <a:r>
              <a:rPr lang="en-US" altLang="zh-CN"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0</a:t>
            </a:r>
            <a:r>
              <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rPr>
              <a:t>。</a:t>
            </a:r>
            <a:endParaRPr lang="zh-CN" altLang="en-US" sz="2800" b="1" kern="0" spc="0" dirty="0">
              <a:ln>
                <a:noFill/>
                <a:prstDash val="sysDot"/>
              </a:ln>
              <a:solidFill>
                <a:schemeClr val="accent1"/>
              </a:solidFill>
              <a:latin typeface="仿宋_GB2312" panose="02010609030101010101" charset="-122"/>
              <a:ea typeface="仿宋_GB2312" panose="02010609030101010101" charset="-122"/>
              <a:cs typeface="仿宋_GB2312" panose="02010609030101010101" charset="-122"/>
              <a:sym typeface="+mn-ea"/>
            </a:endParaRPr>
          </a:p>
        </p:txBody>
      </p:sp>
      <p:sp>
        <p:nvSpPr>
          <p:cNvPr id="3" name="标题 2"/>
          <p:cNvSpPr>
            <a:spLocks noGrp="1"/>
          </p:cNvSpPr>
          <p:nvPr>
            <p:ph type="title"/>
            <p:custDataLst>
              <p:tags r:id="rId2"/>
            </p:custDataLst>
          </p:nvPr>
        </p:nvSpPr>
        <p:spPr>
          <a:xfrm>
            <a:off x="689610" y="1244600"/>
            <a:ext cx="1993900" cy="720090"/>
          </a:xfrm>
        </p:spPr>
        <p:txBody>
          <a:bodyPr/>
          <a:lstStyle/>
          <a:p>
            <a:r>
              <a:rPr lang="zh-CN" altLang="en-US"/>
              <a:t>规划目标</a:t>
            </a:r>
            <a:endParaRPr lang="zh-CN" altLang="en-US"/>
          </a:p>
        </p:txBody>
      </p:sp>
      <p:sp>
        <p:nvSpPr>
          <p:cNvPr id="27" name="任意多边形: 形状 26"/>
          <p:cNvSpPr/>
          <p:nvPr>
            <p:custDataLst>
              <p:tags r:id="rId3"/>
            </p:custDataLst>
          </p:nvPr>
        </p:nvSpPr>
        <p:spPr>
          <a:xfrm>
            <a:off x="11736343" y="5058507"/>
            <a:ext cx="455657" cy="911313"/>
          </a:xfrm>
          <a:custGeom>
            <a:avLst/>
            <a:gdLst>
              <a:gd name="connsiteX0" fmla="*/ 455657 w 455657"/>
              <a:gd name="connsiteY0" fmla="*/ 0 h 911313"/>
              <a:gd name="connsiteX1" fmla="*/ 455657 w 455657"/>
              <a:gd name="connsiteY1" fmla="*/ 911313 h 911313"/>
              <a:gd name="connsiteX2" fmla="*/ 124404 w 455657"/>
              <a:gd name="connsiteY2" fmla="*/ 580060 h 911313"/>
              <a:gd name="connsiteX3" fmla="*/ 112496 w 455657"/>
              <a:gd name="connsiteY3" fmla="*/ 580060 h 911313"/>
              <a:gd name="connsiteX4" fmla="*/ 112496 w 455657"/>
              <a:gd name="connsiteY4" fmla="*/ 568152 h 911313"/>
              <a:gd name="connsiteX5" fmla="*/ 0 w 455657"/>
              <a:gd name="connsiteY5" fmla="*/ 455657 h 911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5657" h="911313">
                <a:moveTo>
                  <a:pt x="455657" y="0"/>
                </a:moveTo>
                <a:lnTo>
                  <a:pt x="455657" y="911313"/>
                </a:lnTo>
                <a:lnTo>
                  <a:pt x="124404" y="580060"/>
                </a:lnTo>
                <a:lnTo>
                  <a:pt x="112496" y="580060"/>
                </a:lnTo>
                <a:lnTo>
                  <a:pt x="112496" y="568152"/>
                </a:lnTo>
                <a:lnTo>
                  <a:pt x="0" y="455657"/>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形状 14"/>
          <p:cNvSpPr/>
          <p:nvPr>
            <p:custDataLst>
              <p:tags r:id="rId4"/>
            </p:custDataLst>
          </p:nvPr>
        </p:nvSpPr>
        <p:spPr>
          <a:xfrm>
            <a:off x="-1220" y="975373"/>
            <a:ext cx="632407" cy="1258493"/>
          </a:xfrm>
          <a:custGeom>
            <a:avLst/>
            <a:gdLst>
              <a:gd name="connsiteX0" fmla="*/ 0 w 2359678"/>
              <a:gd name="connsiteY0" fmla="*/ 0 h 4719355"/>
              <a:gd name="connsiteX1" fmla="*/ 2359678 w 2359678"/>
              <a:gd name="connsiteY1" fmla="*/ 2359677 h 4719355"/>
              <a:gd name="connsiteX2" fmla="*/ 0 w 2359678"/>
              <a:gd name="connsiteY2" fmla="*/ 4719355 h 4719355"/>
            </a:gdLst>
            <a:ahLst/>
            <a:cxnLst>
              <a:cxn ang="0">
                <a:pos x="connsiteX0" y="connsiteY0"/>
              </a:cxn>
              <a:cxn ang="0">
                <a:pos x="connsiteX1" y="connsiteY1"/>
              </a:cxn>
              <a:cxn ang="0">
                <a:pos x="connsiteX2" y="connsiteY2"/>
              </a:cxn>
            </a:cxnLst>
            <a:rect l="l" t="t" r="r" b="b"/>
            <a:pathLst>
              <a:path w="2359678" h="4719355">
                <a:moveTo>
                  <a:pt x="0" y="0"/>
                </a:moveTo>
                <a:lnTo>
                  <a:pt x="2359678" y="2359677"/>
                </a:lnTo>
                <a:lnTo>
                  <a:pt x="0" y="4719355"/>
                </a:lnTo>
                <a:close/>
              </a:path>
            </a:pathLst>
          </a:cu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形状 13"/>
          <p:cNvSpPr/>
          <p:nvPr>
            <p:custDataLst>
              <p:tags r:id="rId5"/>
            </p:custDataLst>
          </p:nvPr>
        </p:nvSpPr>
        <p:spPr>
          <a:xfrm>
            <a:off x="-2538" y="1104676"/>
            <a:ext cx="633424" cy="1260516"/>
          </a:xfrm>
          <a:custGeom>
            <a:avLst/>
            <a:gdLst>
              <a:gd name="connsiteX0" fmla="*/ 0 w 2576331"/>
              <a:gd name="connsiteY0" fmla="*/ 0 h 5152662"/>
              <a:gd name="connsiteX1" fmla="*/ 2576331 w 2576331"/>
              <a:gd name="connsiteY1" fmla="*/ 2576331 h 5152662"/>
              <a:gd name="connsiteX2" fmla="*/ 0 w 2576331"/>
              <a:gd name="connsiteY2" fmla="*/ 5152662 h 5152662"/>
            </a:gdLst>
            <a:ahLst/>
            <a:cxnLst>
              <a:cxn ang="0">
                <a:pos x="connsiteX0" y="connsiteY0"/>
              </a:cxn>
              <a:cxn ang="0">
                <a:pos x="connsiteX1" y="connsiteY1"/>
              </a:cxn>
              <a:cxn ang="0">
                <a:pos x="connsiteX2" y="connsiteY2"/>
              </a:cxn>
            </a:cxnLst>
            <a:rect l="l" t="t" r="r" b="b"/>
            <a:pathLst>
              <a:path w="2576331" h="5152662">
                <a:moveTo>
                  <a:pt x="0" y="0"/>
                </a:moveTo>
                <a:lnTo>
                  <a:pt x="2576331" y="2576331"/>
                </a:lnTo>
                <a:lnTo>
                  <a:pt x="0" y="5152662"/>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p:custDataLst>
              <p:tags r:id="rId6"/>
            </p:custDataLst>
          </p:nvPr>
        </p:nvSpPr>
        <p:spPr>
          <a:xfrm>
            <a:off x="11736341" y="4915409"/>
            <a:ext cx="455656" cy="911313"/>
          </a:xfrm>
          <a:custGeom>
            <a:avLst/>
            <a:gdLst>
              <a:gd name="connsiteX0" fmla="*/ 455656 w 455656"/>
              <a:gd name="connsiteY0" fmla="*/ 0 h 911313"/>
              <a:gd name="connsiteX1" fmla="*/ 455656 w 455656"/>
              <a:gd name="connsiteY1" fmla="*/ 911313 h 911313"/>
              <a:gd name="connsiteX2" fmla="*/ 0 w 455656"/>
              <a:gd name="connsiteY2" fmla="*/ 455657 h 911313"/>
            </a:gdLst>
            <a:ahLst/>
            <a:cxnLst>
              <a:cxn ang="0">
                <a:pos x="connsiteX0" y="connsiteY0"/>
              </a:cxn>
              <a:cxn ang="0">
                <a:pos x="connsiteX1" y="connsiteY1"/>
              </a:cxn>
              <a:cxn ang="0">
                <a:pos x="connsiteX2" y="connsiteY2"/>
              </a:cxn>
            </a:cxnLst>
            <a:rect l="l" t="t" r="r" b="b"/>
            <a:pathLst>
              <a:path w="455656" h="911313">
                <a:moveTo>
                  <a:pt x="455656" y="0"/>
                </a:moveTo>
                <a:lnTo>
                  <a:pt x="455656" y="911313"/>
                </a:lnTo>
                <a:lnTo>
                  <a:pt x="0" y="45565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ustDataLst>
      <p:tags r:id="rId7"/>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5867400" y="2093321"/>
            <a:ext cx="457200" cy="23461"/>
          </a:xfrm>
          <a:prstGeom prst="rect">
            <a:avLst/>
          </a:prstGeom>
          <a:solidFill>
            <a:schemeClr val="accent2"/>
          </a:solidFill>
          <a:ln w="12700" cap="sq">
            <a:noFill/>
            <a:miter/>
          </a:ln>
        </p:spPr>
        <p:txBody>
          <a:bodyPr vert="horz" wrap="square" lIns="91440" tIns="45720" rIns="91440" bIns="45720" rtlCol="0" anchor="ctr"/>
          <a:lstStyle/>
          <a:p>
            <a:pPr algn="ctr">
              <a:lnSpc>
                <a:spcPct val="110000"/>
              </a:lnSpc>
            </a:pPr>
            <a:endParaRPr kumimoji="1" lang="zh-CN" altLang="en-US"/>
          </a:p>
        </p:txBody>
      </p:sp>
      <p:sp>
        <p:nvSpPr>
          <p:cNvPr id="4" name="标题 1"/>
          <p:cNvSpPr txBox="1"/>
          <p:nvPr/>
        </p:nvSpPr>
        <p:spPr>
          <a:xfrm>
            <a:off x="660400" y="1239885"/>
            <a:ext cx="10858500" cy="650875"/>
          </a:xfrm>
          <a:prstGeom prst="rect">
            <a:avLst/>
          </a:prstGeom>
          <a:noFill/>
          <a:ln>
            <a:noFill/>
          </a:ln>
        </p:spPr>
        <p:txBody>
          <a:bodyPr vert="horz" wrap="square" lIns="91440" tIns="45720" rIns="91440" bIns="45720" rtlCol="0" anchor="t">
            <a:spAutoFit/>
            <a:scene3d>
              <a:camera prst="orthographicFront"/>
              <a:lightRig rig="threePt" dir="t"/>
            </a:scene3d>
          </a:bodyPr>
          <a:lstStyle/>
          <a:p>
            <a:pPr algn="ctr">
              <a:lnSpc>
                <a:spcPct val="130000"/>
              </a:lnSpc>
            </a:pPr>
            <a:r>
              <a:rPr lang="zh-CN" altLang="en-US" sz="2800" b="1">
                <a:solidFill>
                  <a:schemeClr val="accent1"/>
                </a:solidFill>
                <a:effectLst>
                  <a:outerShdw blurRad="38100" dist="25400" dir="5400000" algn="ctr" rotWithShape="0">
                    <a:srgbClr val="6E747A">
                      <a:alpha val="43000"/>
                    </a:srgbClr>
                  </a:outerShdw>
                </a:effectLst>
                <a:sym typeface="+mn-ea"/>
              </a:rPr>
              <a:t>工作指标</a:t>
            </a:r>
            <a:endParaRPr kumimoji="1" lang="zh-CN" altLang="en-US" sz="2800" b="1">
              <a:solidFill>
                <a:schemeClr val="accent1"/>
              </a:solidFill>
              <a:effectLst>
                <a:outerShdw blurRad="38100" dist="25400" dir="5400000" algn="ctr" rotWithShape="0">
                  <a:srgbClr val="6E747A">
                    <a:alpha val="43000"/>
                  </a:srgbClr>
                </a:outerShdw>
              </a:effectLst>
              <a:sym typeface="+mn-ea"/>
            </a:endParaRPr>
          </a:p>
        </p:txBody>
      </p:sp>
      <p:sp>
        <p:nvSpPr>
          <p:cNvPr id="5" name="标题 1"/>
          <p:cNvSpPr txBox="1"/>
          <p:nvPr/>
        </p:nvSpPr>
        <p:spPr>
          <a:xfrm>
            <a:off x="6324600" y="3171190"/>
            <a:ext cx="4861560" cy="879475"/>
          </a:xfrm>
          <a:prstGeom prst="rect">
            <a:avLst/>
          </a:prstGeom>
          <a:solidFill>
            <a:schemeClr val="bg2">
              <a:lumMod val="90000"/>
            </a:schemeClr>
          </a:solidFill>
          <a:ln w="57150" cap="rnd">
            <a:noFill/>
            <a:round/>
          </a:ln>
          <a:effectLst>
            <a:outerShdw blurRad="76200" dist="50800" dir="5400000" algn="ctr" rotWithShape="0">
              <a:schemeClr val="accent2">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6" name="标题 1"/>
          <p:cNvSpPr txBox="1"/>
          <p:nvPr/>
        </p:nvSpPr>
        <p:spPr>
          <a:xfrm>
            <a:off x="6325235" y="3171190"/>
            <a:ext cx="3898900" cy="781685"/>
          </a:xfrm>
          <a:prstGeom prst="rect">
            <a:avLst/>
          </a:prstGeom>
          <a:noFill/>
          <a:ln>
            <a:noFill/>
          </a:ln>
        </p:spPr>
        <p:txBody>
          <a:bodyPr vert="horz" wrap="square" lIns="91440" tIns="45720" rIns="91440" bIns="45720" rtlCol="0" anchor="t"/>
          <a:lstStyle/>
          <a:p>
            <a:pPr algn="just" fontAlgn="auto">
              <a:lnSpc>
                <a:spcPct val="130000"/>
              </a:lnSpc>
              <a:buClrTx/>
              <a:buSzTx/>
              <a:buFontTx/>
            </a:pPr>
            <a:r>
              <a:rPr lang="zh-CN" altLang="en-US" sz="1400" b="1">
                <a:sym typeface="+mn-ea"/>
              </a:rPr>
              <a:t>健康教育：</a:t>
            </a:r>
            <a:r>
              <a:rPr lang="zh-CN" altLang="en-US" sz="1000">
                <a:sym typeface="+mn-ea"/>
              </a:rPr>
              <a:t>公众核心知识知晓率80%以上，麻风患者密切接触者和治愈者家属核心知识知晓率95%以上。</a:t>
            </a:r>
            <a:endParaRPr lang="zh-CN" altLang="en-US" sz="1000"/>
          </a:p>
        </p:txBody>
      </p:sp>
      <p:sp>
        <p:nvSpPr>
          <p:cNvPr id="7" name="标题 1"/>
          <p:cNvSpPr txBox="1"/>
          <p:nvPr/>
        </p:nvSpPr>
        <p:spPr>
          <a:xfrm>
            <a:off x="10223243" y="3332597"/>
            <a:ext cx="1295400" cy="828413"/>
          </a:xfrm>
          <a:custGeom>
            <a:avLst/>
            <a:gdLst>
              <a:gd name="connsiteX0" fmla="*/ 400050 w 1295400"/>
              <a:gd name="connsiteY0" fmla="*/ 0 h 1016455"/>
              <a:gd name="connsiteX1" fmla="*/ 1295400 w 1295400"/>
              <a:gd name="connsiteY1" fmla="*/ 793 h 1016455"/>
              <a:gd name="connsiteX2" fmla="*/ 1295400 w 1295400"/>
              <a:gd name="connsiteY2" fmla="*/ 1016455 h 1016455"/>
              <a:gd name="connsiteX3" fmla="*/ 0 w 1295400"/>
              <a:gd name="connsiteY3" fmla="*/ 1016455 h 1016455"/>
              <a:gd name="connsiteX4" fmla="*/ 400050 w 1295400"/>
              <a:gd name="connsiteY4" fmla="*/ 0 h 1016455"/>
            </a:gdLst>
            <a:ahLst/>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round/>
          </a:ln>
          <a:effectLst>
            <a:outerShdw blurRad="76200" dist="50800" dir="5400000" algn="ctr" rotWithShape="0">
              <a:schemeClr val="accent2">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10600541" y="3465967"/>
            <a:ext cx="585470" cy="700405"/>
          </a:xfrm>
          <a:prstGeom prst="rect">
            <a:avLst/>
          </a:prstGeom>
          <a:noFill/>
          <a:ln>
            <a:noFill/>
          </a:ln>
          <a:effectLst/>
        </p:spPr>
        <p:txBody>
          <a:bodyPr vert="horz" wrap="none" lIns="91440" tIns="45720" rIns="91440" bIns="45720" rtlCol="0" anchor="t">
            <a:spAutoFit/>
          </a:bodyPr>
          <a:lstStyle/>
          <a:p>
            <a:pPr algn="l">
              <a:lnSpc>
                <a:spcPct val="110000"/>
              </a:lnSpc>
            </a:pPr>
            <a:r>
              <a:rPr kumimoji="1" lang="en-US" altLang="zh-CN" sz="3600">
                <a:ln w="12700">
                  <a:noFill/>
                </a:ln>
                <a:solidFill>
                  <a:srgbClr val="2C75FF">
                    <a:alpha val="100000"/>
                  </a:srgbClr>
                </a:solidFill>
                <a:latin typeface="OPPOSans H" panose="00020600040101010101"/>
                <a:ea typeface="OPPOSans H" panose="00020600040101010101"/>
                <a:cs typeface="OPPOSans H" panose="00020600040101010101"/>
              </a:rPr>
              <a:t>04</a:t>
            </a:r>
            <a:endParaRPr kumimoji="1" lang="zh-CN" altLang="en-US"/>
          </a:p>
        </p:txBody>
      </p:sp>
      <p:sp>
        <p:nvSpPr>
          <p:cNvPr id="9" name="标题 1"/>
          <p:cNvSpPr txBox="1"/>
          <p:nvPr/>
        </p:nvSpPr>
        <p:spPr>
          <a:xfrm>
            <a:off x="6324600" y="4457065"/>
            <a:ext cx="4861560" cy="879475"/>
          </a:xfrm>
          <a:prstGeom prst="rect">
            <a:avLst/>
          </a:prstGeom>
          <a:solidFill>
            <a:schemeClr val="bg2">
              <a:lumMod val="90000"/>
            </a:schemeClr>
          </a:solidFill>
          <a:ln w="57150" cap="rnd">
            <a:noFill/>
            <a:round/>
          </a:ln>
          <a:effectLst>
            <a:outerShdw blurRad="76200" dist="50800" dir="5400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0" name="标题 1"/>
          <p:cNvSpPr txBox="1"/>
          <p:nvPr/>
        </p:nvSpPr>
        <p:spPr>
          <a:xfrm>
            <a:off x="6324600" y="4505960"/>
            <a:ext cx="3836670" cy="781685"/>
          </a:xfrm>
          <a:prstGeom prst="rect">
            <a:avLst/>
          </a:prstGeom>
          <a:noFill/>
          <a:ln>
            <a:noFill/>
          </a:ln>
        </p:spPr>
        <p:txBody>
          <a:bodyPr vert="horz" wrap="square" lIns="91440" tIns="45720" rIns="91440" bIns="45720" rtlCol="0" anchor="t"/>
          <a:lstStyle/>
          <a:p>
            <a:pPr algn="just" fontAlgn="auto">
              <a:lnSpc>
                <a:spcPct val="130000"/>
              </a:lnSpc>
              <a:buClrTx/>
              <a:buSzTx/>
              <a:buFontTx/>
            </a:pPr>
            <a:r>
              <a:rPr lang="zh-CN" altLang="en-US" sz="1400" b="1">
                <a:sym typeface="+mn-ea"/>
              </a:rPr>
              <a:t>社会关爱：</a:t>
            </a:r>
            <a:r>
              <a:rPr lang="zh-CN" altLang="en-US" sz="1000">
                <a:sym typeface="+mn-ea"/>
              </a:rPr>
              <a:t>按规定落实麻风患者和治愈者的医保、低保等待遇，提高生活质量。符合条件的麻风畸残者残疾人证办理率100%，麻风患者和治愈者及其子女义务教育入学率100%。</a:t>
            </a:r>
            <a:endParaRPr lang="zh-CN" altLang="en-US" sz="1000"/>
          </a:p>
        </p:txBody>
      </p:sp>
      <p:sp>
        <p:nvSpPr>
          <p:cNvPr id="11" name="标题 1"/>
          <p:cNvSpPr txBox="1"/>
          <p:nvPr/>
        </p:nvSpPr>
        <p:spPr>
          <a:xfrm>
            <a:off x="10223243" y="4695228"/>
            <a:ext cx="1295400" cy="828413"/>
          </a:xfrm>
          <a:custGeom>
            <a:avLst/>
            <a:gdLst>
              <a:gd name="connsiteX0" fmla="*/ 400050 w 1295400"/>
              <a:gd name="connsiteY0" fmla="*/ 0 h 1016455"/>
              <a:gd name="connsiteX1" fmla="*/ 1295400 w 1295400"/>
              <a:gd name="connsiteY1" fmla="*/ 793 h 1016455"/>
              <a:gd name="connsiteX2" fmla="*/ 1295400 w 1295400"/>
              <a:gd name="connsiteY2" fmla="*/ 1016455 h 1016455"/>
              <a:gd name="connsiteX3" fmla="*/ 0 w 1295400"/>
              <a:gd name="connsiteY3" fmla="*/ 1016455 h 1016455"/>
              <a:gd name="connsiteX4" fmla="*/ 400050 w 1295400"/>
              <a:gd name="connsiteY4" fmla="*/ 0 h 1016455"/>
            </a:gdLst>
            <a:ahLst/>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round/>
          </a:ln>
          <a:effectLst>
            <a:outerShdw blurRad="76200" dist="50800" dir="5400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2" name="标题 1"/>
          <p:cNvSpPr txBox="1"/>
          <p:nvPr/>
        </p:nvSpPr>
        <p:spPr>
          <a:xfrm>
            <a:off x="10600541" y="4823517"/>
            <a:ext cx="585470" cy="700405"/>
          </a:xfrm>
          <a:prstGeom prst="rect">
            <a:avLst/>
          </a:prstGeom>
          <a:noFill/>
          <a:ln>
            <a:noFill/>
          </a:ln>
          <a:effectLst/>
        </p:spPr>
        <p:txBody>
          <a:bodyPr vert="horz" wrap="none" lIns="91440" tIns="45720" rIns="91440" bIns="45720" rtlCol="0" anchor="t">
            <a:spAutoFit/>
          </a:bodyPr>
          <a:lstStyle/>
          <a:p>
            <a:pPr algn="l">
              <a:lnSpc>
                <a:spcPct val="110000"/>
              </a:lnSpc>
            </a:pPr>
            <a:r>
              <a:rPr kumimoji="1" lang="en-US" altLang="zh-CN" sz="3600">
                <a:ln w="12700">
                  <a:noFill/>
                </a:ln>
                <a:solidFill>
                  <a:srgbClr val="2C75FF">
                    <a:alpha val="100000"/>
                  </a:srgbClr>
                </a:solidFill>
                <a:latin typeface="OPPOSans H" panose="00020600040101010101"/>
                <a:ea typeface="OPPOSans H" panose="00020600040101010101"/>
                <a:cs typeface="OPPOSans H" panose="00020600040101010101"/>
              </a:rPr>
              <a:t>05</a:t>
            </a:r>
            <a:endParaRPr kumimoji="1" lang="zh-CN" altLang="en-US"/>
          </a:p>
        </p:txBody>
      </p:sp>
      <p:sp>
        <p:nvSpPr>
          <p:cNvPr id="13" name="标题 1"/>
          <p:cNvSpPr txBox="1"/>
          <p:nvPr/>
        </p:nvSpPr>
        <p:spPr>
          <a:xfrm>
            <a:off x="718820" y="2453005"/>
            <a:ext cx="4679950" cy="879475"/>
          </a:xfrm>
          <a:prstGeom prst="rect">
            <a:avLst/>
          </a:prstGeom>
          <a:solidFill>
            <a:schemeClr val="bg2">
              <a:lumMod val="90000"/>
            </a:schemeClr>
          </a:solidFill>
          <a:ln w="57150" cap="rnd">
            <a:noFill/>
            <a:round/>
          </a:ln>
          <a:effectLst>
            <a:outerShdw blurRad="76200" dist="50800" dir="5400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solidFill>
                <a:srgbClr val="00B0F0"/>
              </a:solidFill>
            </a:endParaRPr>
          </a:p>
        </p:txBody>
      </p:sp>
      <p:sp>
        <p:nvSpPr>
          <p:cNvPr id="14" name="标题 1"/>
          <p:cNvSpPr txBox="1"/>
          <p:nvPr/>
        </p:nvSpPr>
        <p:spPr>
          <a:xfrm>
            <a:off x="718820" y="2393950"/>
            <a:ext cx="3758565" cy="891540"/>
          </a:xfrm>
          <a:prstGeom prst="rect">
            <a:avLst/>
          </a:prstGeom>
          <a:noFill/>
          <a:ln>
            <a:noFill/>
          </a:ln>
        </p:spPr>
        <p:txBody>
          <a:bodyPr vert="horz" wrap="square" lIns="91440" tIns="45720" rIns="91440" bIns="45720" rtlCol="0" anchor="t"/>
          <a:lstStyle/>
          <a:p>
            <a:pPr algn="just">
              <a:lnSpc>
                <a:spcPct val="130000"/>
              </a:lnSpc>
            </a:pPr>
            <a:r>
              <a:rPr lang="zh-CN" altLang="en-US" sz="1400" b="1">
                <a:solidFill>
                  <a:schemeClr val="tx1"/>
                </a:solidFill>
                <a:sym typeface="+mn-ea"/>
              </a:rPr>
              <a:t>早期发现：</a:t>
            </a:r>
            <a:r>
              <a:rPr lang="zh-CN" altLang="en-US" sz="1000">
                <a:sym typeface="+mn-ea"/>
              </a:rPr>
              <a:t>治愈者年随访率</a:t>
            </a:r>
            <a:r>
              <a:rPr lang="en-US" altLang="zh-CN" sz="1000">
                <a:sym typeface="+mn-ea"/>
              </a:rPr>
              <a:t>100%</a:t>
            </a:r>
            <a:r>
              <a:rPr lang="zh-CN" altLang="en-US" sz="1000">
                <a:sym typeface="+mn-ea"/>
              </a:rPr>
              <a:t>，体检率</a:t>
            </a:r>
            <a:r>
              <a:rPr lang="en-US" altLang="zh-CN" sz="1000">
                <a:sym typeface="+mn-ea"/>
              </a:rPr>
              <a:t>95%</a:t>
            </a:r>
            <a:r>
              <a:rPr lang="zh-CN" altLang="en-US" sz="1000">
                <a:sym typeface="+mn-ea"/>
              </a:rPr>
              <a:t>以上。现症患者密切接触者和治愈者家属年检查率、可疑线索年度任务完成率</a:t>
            </a:r>
            <a:r>
              <a:rPr lang="en-US" altLang="zh-CN" sz="1000">
                <a:sym typeface="+mn-ea"/>
              </a:rPr>
              <a:t>95%</a:t>
            </a:r>
            <a:r>
              <a:rPr lang="zh-CN" altLang="en-US" sz="1000">
                <a:sym typeface="+mn-ea"/>
              </a:rPr>
              <a:t>以上。疫村户籍人口年线索调查率</a:t>
            </a:r>
            <a:r>
              <a:rPr lang="en-US" altLang="zh-CN" sz="1000">
                <a:sym typeface="+mn-ea"/>
              </a:rPr>
              <a:t>≥20%</a:t>
            </a:r>
            <a:r>
              <a:rPr lang="zh-CN" altLang="en-US" sz="1000">
                <a:sym typeface="+mn-ea"/>
              </a:rPr>
              <a:t>，非疫村户籍人口年线索调查率</a:t>
            </a:r>
            <a:r>
              <a:rPr lang="en-US" altLang="zh-CN" sz="1000">
                <a:sym typeface="+mn-ea"/>
              </a:rPr>
              <a:t>≥10%</a:t>
            </a:r>
            <a:r>
              <a:rPr lang="zh-CN" altLang="en-US" sz="1000">
                <a:sym typeface="+mn-ea"/>
              </a:rPr>
              <a:t>。</a:t>
            </a:r>
            <a:endParaRPr kumimoji="1" lang="zh-CN" altLang="en-US" sz="1000"/>
          </a:p>
        </p:txBody>
      </p:sp>
      <p:sp>
        <p:nvSpPr>
          <p:cNvPr id="15" name="标题 1"/>
          <p:cNvSpPr txBox="1"/>
          <p:nvPr/>
        </p:nvSpPr>
        <p:spPr>
          <a:xfrm>
            <a:off x="4336891" y="2637312"/>
            <a:ext cx="1295400" cy="828413"/>
          </a:xfrm>
          <a:custGeom>
            <a:avLst/>
            <a:gdLst>
              <a:gd name="connsiteX0" fmla="*/ 400050 w 1295400"/>
              <a:gd name="connsiteY0" fmla="*/ 0 h 1016455"/>
              <a:gd name="connsiteX1" fmla="*/ 1295400 w 1295400"/>
              <a:gd name="connsiteY1" fmla="*/ 793 h 1016455"/>
              <a:gd name="connsiteX2" fmla="*/ 1295400 w 1295400"/>
              <a:gd name="connsiteY2" fmla="*/ 1016455 h 1016455"/>
              <a:gd name="connsiteX3" fmla="*/ 0 w 1295400"/>
              <a:gd name="connsiteY3" fmla="*/ 1016455 h 1016455"/>
              <a:gd name="connsiteX4" fmla="*/ 400050 w 1295400"/>
              <a:gd name="connsiteY4" fmla="*/ 0 h 1016455"/>
            </a:gdLst>
            <a:ahLst/>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round/>
          </a:ln>
          <a:effectLst>
            <a:outerShdw blurRad="76200" dist="50800" dir="5400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6" name="标题 1"/>
          <p:cNvSpPr txBox="1"/>
          <p:nvPr/>
        </p:nvSpPr>
        <p:spPr>
          <a:xfrm>
            <a:off x="4757369" y="2788462"/>
            <a:ext cx="728980" cy="599440"/>
          </a:xfrm>
          <a:prstGeom prst="rect">
            <a:avLst/>
          </a:prstGeom>
          <a:noFill/>
          <a:ln>
            <a:noFill/>
          </a:ln>
          <a:effectLst/>
        </p:spPr>
        <p:txBody>
          <a:bodyPr vert="horz" wrap="none" lIns="91440" tIns="45720" rIns="91440" bIns="45720" rtlCol="0" anchor="t">
            <a:spAutoFit/>
          </a:bodyPr>
          <a:lstStyle/>
          <a:p>
            <a:pPr algn="l">
              <a:lnSpc>
                <a:spcPct val="110000"/>
              </a:lnSpc>
            </a:pPr>
            <a:r>
              <a:rPr kumimoji="1" lang="en-US" altLang="zh-CN" sz="3600">
                <a:ln w="12700">
                  <a:noFill/>
                </a:ln>
                <a:solidFill>
                  <a:srgbClr val="2C75FF">
                    <a:alpha val="100000"/>
                  </a:srgbClr>
                </a:solidFill>
                <a:latin typeface="OPPOSans H" panose="00020600040101010101"/>
                <a:ea typeface="OPPOSans H" panose="00020600040101010101"/>
                <a:cs typeface="OPPOSans H" panose="00020600040101010101"/>
              </a:rPr>
              <a:t>01</a:t>
            </a:r>
            <a:endParaRPr kumimoji="1" lang="zh-CN" altLang="en-US"/>
          </a:p>
        </p:txBody>
      </p:sp>
      <p:sp>
        <p:nvSpPr>
          <p:cNvPr id="17" name="标题 1"/>
          <p:cNvSpPr txBox="1"/>
          <p:nvPr/>
        </p:nvSpPr>
        <p:spPr>
          <a:xfrm>
            <a:off x="718820" y="3787775"/>
            <a:ext cx="4679950" cy="879475"/>
          </a:xfrm>
          <a:prstGeom prst="rect">
            <a:avLst/>
          </a:prstGeom>
          <a:solidFill>
            <a:schemeClr val="bg2">
              <a:lumMod val="90000"/>
            </a:schemeClr>
          </a:solidFill>
          <a:ln w="57150" cap="rnd">
            <a:noFill/>
            <a:round/>
          </a:ln>
          <a:effectLst>
            <a:outerShdw blurRad="76200" dist="50800" dir="5400000" algn="ctr" rotWithShape="0">
              <a:schemeClr val="accent2">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18" name="标题 1"/>
          <p:cNvSpPr txBox="1"/>
          <p:nvPr/>
        </p:nvSpPr>
        <p:spPr>
          <a:xfrm>
            <a:off x="718820" y="3857625"/>
            <a:ext cx="3720465" cy="781685"/>
          </a:xfrm>
          <a:prstGeom prst="rect">
            <a:avLst/>
          </a:prstGeom>
          <a:noFill/>
          <a:ln>
            <a:noFill/>
          </a:ln>
        </p:spPr>
        <p:txBody>
          <a:bodyPr vert="horz" wrap="square" lIns="91440" tIns="45720" rIns="91440" bIns="45720" rtlCol="0" anchor="t"/>
          <a:lstStyle/>
          <a:p>
            <a:pPr algn="just">
              <a:lnSpc>
                <a:spcPct val="130000"/>
              </a:lnSpc>
              <a:buClrTx/>
              <a:buSzTx/>
              <a:buFontTx/>
            </a:pPr>
            <a:r>
              <a:rPr lang="zh-CN" altLang="en-US" sz="1400" b="1">
                <a:sym typeface="+mn-ea"/>
              </a:rPr>
              <a:t>治疗管理：</a:t>
            </a:r>
            <a:r>
              <a:rPr lang="zh-CN" altLang="en-US" sz="1000">
                <a:sym typeface="+mn-ea"/>
              </a:rPr>
              <a:t>新发现患者治疗前氨苯砜综合征风险位点检测率100%。现症患者随访到位率100%，联合化疗规则治疗率95%以上。新发现患者密切接触者预防性治疗率80%以上。</a:t>
            </a:r>
            <a:endParaRPr lang="zh-CN" altLang="en-US" sz="1000"/>
          </a:p>
        </p:txBody>
      </p:sp>
      <p:sp>
        <p:nvSpPr>
          <p:cNvPr id="19" name="标题 1"/>
          <p:cNvSpPr txBox="1"/>
          <p:nvPr/>
        </p:nvSpPr>
        <p:spPr>
          <a:xfrm>
            <a:off x="4336891" y="3972003"/>
            <a:ext cx="1295400" cy="828413"/>
          </a:xfrm>
          <a:custGeom>
            <a:avLst/>
            <a:gdLst>
              <a:gd name="connsiteX0" fmla="*/ 400050 w 1295400"/>
              <a:gd name="connsiteY0" fmla="*/ 0 h 1016455"/>
              <a:gd name="connsiteX1" fmla="*/ 1295400 w 1295400"/>
              <a:gd name="connsiteY1" fmla="*/ 793 h 1016455"/>
              <a:gd name="connsiteX2" fmla="*/ 1295400 w 1295400"/>
              <a:gd name="connsiteY2" fmla="*/ 1016455 h 1016455"/>
              <a:gd name="connsiteX3" fmla="*/ 0 w 1295400"/>
              <a:gd name="connsiteY3" fmla="*/ 1016455 h 1016455"/>
              <a:gd name="connsiteX4" fmla="*/ 400050 w 1295400"/>
              <a:gd name="connsiteY4" fmla="*/ 0 h 1016455"/>
            </a:gdLst>
            <a:ahLst/>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round/>
          </a:ln>
          <a:effectLst>
            <a:outerShdw blurRad="76200" dist="50800" dir="5400000" algn="ctr" rotWithShape="0">
              <a:schemeClr val="accent2">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0" name="标题 1"/>
          <p:cNvSpPr txBox="1"/>
          <p:nvPr/>
        </p:nvSpPr>
        <p:spPr>
          <a:xfrm>
            <a:off x="4757369" y="4123152"/>
            <a:ext cx="585470" cy="700405"/>
          </a:xfrm>
          <a:prstGeom prst="rect">
            <a:avLst/>
          </a:prstGeom>
          <a:noFill/>
          <a:ln>
            <a:noFill/>
          </a:ln>
          <a:effectLst/>
        </p:spPr>
        <p:txBody>
          <a:bodyPr vert="horz" wrap="none" lIns="91440" tIns="45720" rIns="91440" bIns="45720" rtlCol="0" anchor="t">
            <a:spAutoFit/>
          </a:bodyPr>
          <a:lstStyle/>
          <a:p>
            <a:pPr algn="l">
              <a:lnSpc>
                <a:spcPct val="110000"/>
              </a:lnSpc>
            </a:pPr>
            <a:r>
              <a:rPr kumimoji="1" lang="en-US" altLang="zh-CN" sz="3600">
                <a:ln w="12700">
                  <a:noFill/>
                </a:ln>
                <a:solidFill>
                  <a:srgbClr val="2C75FF">
                    <a:alpha val="100000"/>
                  </a:srgbClr>
                </a:solidFill>
                <a:latin typeface="OPPOSans H" panose="00020600040101010101"/>
                <a:ea typeface="OPPOSans H" panose="00020600040101010101"/>
                <a:cs typeface="OPPOSans H" panose="00020600040101010101"/>
              </a:rPr>
              <a:t>02</a:t>
            </a:r>
            <a:endParaRPr kumimoji="1" lang="zh-CN" altLang="en-US"/>
          </a:p>
        </p:txBody>
      </p:sp>
      <p:sp>
        <p:nvSpPr>
          <p:cNvPr id="21" name="标题 1"/>
          <p:cNvSpPr txBox="1"/>
          <p:nvPr/>
        </p:nvSpPr>
        <p:spPr>
          <a:xfrm>
            <a:off x="718820" y="5122545"/>
            <a:ext cx="4679950" cy="879475"/>
          </a:xfrm>
          <a:prstGeom prst="rect">
            <a:avLst/>
          </a:prstGeom>
          <a:solidFill>
            <a:schemeClr val="bg2">
              <a:lumMod val="90000"/>
            </a:schemeClr>
          </a:solidFill>
          <a:ln w="57150" cap="rnd">
            <a:noFill/>
            <a:round/>
          </a:ln>
          <a:effectLst>
            <a:outerShdw blurRad="76200" dist="50800" dir="5400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2" name="标题 1"/>
          <p:cNvSpPr txBox="1"/>
          <p:nvPr/>
        </p:nvSpPr>
        <p:spPr>
          <a:xfrm>
            <a:off x="718820" y="5173345"/>
            <a:ext cx="3758565" cy="781685"/>
          </a:xfrm>
          <a:prstGeom prst="rect">
            <a:avLst/>
          </a:prstGeom>
          <a:noFill/>
          <a:ln>
            <a:noFill/>
          </a:ln>
        </p:spPr>
        <p:txBody>
          <a:bodyPr vert="horz" wrap="square" lIns="91440" tIns="45720" rIns="91440" bIns="45720" rtlCol="0" anchor="t"/>
          <a:lstStyle/>
          <a:p>
            <a:pPr algn="just">
              <a:lnSpc>
                <a:spcPct val="130000"/>
              </a:lnSpc>
              <a:buClrTx/>
              <a:buSzTx/>
              <a:buFontTx/>
            </a:pPr>
            <a:r>
              <a:rPr lang="zh-CN" altLang="en-US" sz="1400" b="1">
                <a:sym typeface="+mn-ea"/>
              </a:rPr>
              <a:t>畸残预防与康复：</a:t>
            </a:r>
            <a:r>
              <a:rPr lang="zh-CN" altLang="en-US" sz="1000">
                <a:sym typeface="+mn-ea"/>
              </a:rPr>
              <a:t>麻风患者和治愈畸残者年康复服务率85%以上。</a:t>
            </a:r>
            <a:endParaRPr lang="zh-CN" altLang="en-US" sz="1000"/>
          </a:p>
        </p:txBody>
      </p:sp>
      <p:sp>
        <p:nvSpPr>
          <p:cNvPr id="23" name="标题 1"/>
          <p:cNvSpPr txBox="1"/>
          <p:nvPr/>
        </p:nvSpPr>
        <p:spPr>
          <a:xfrm>
            <a:off x="4336891" y="5306693"/>
            <a:ext cx="1295400" cy="828413"/>
          </a:xfrm>
          <a:custGeom>
            <a:avLst/>
            <a:gdLst>
              <a:gd name="connsiteX0" fmla="*/ 400050 w 1295400"/>
              <a:gd name="connsiteY0" fmla="*/ 0 h 1016455"/>
              <a:gd name="connsiteX1" fmla="*/ 1295400 w 1295400"/>
              <a:gd name="connsiteY1" fmla="*/ 793 h 1016455"/>
              <a:gd name="connsiteX2" fmla="*/ 1295400 w 1295400"/>
              <a:gd name="connsiteY2" fmla="*/ 1016455 h 1016455"/>
              <a:gd name="connsiteX3" fmla="*/ 0 w 1295400"/>
              <a:gd name="connsiteY3" fmla="*/ 1016455 h 1016455"/>
              <a:gd name="connsiteX4" fmla="*/ 400050 w 1295400"/>
              <a:gd name="connsiteY4" fmla="*/ 0 h 1016455"/>
            </a:gdLst>
            <a:ahLst/>
            <a:cxnLst/>
            <a:rect l="l" t="t" r="r" b="b"/>
            <a:pathLst>
              <a:path w="1295400" h="1016455">
                <a:moveTo>
                  <a:pt x="400050" y="0"/>
                </a:moveTo>
                <a:lnTo>
                  <a:pt x="1295400" y="793"/>
                </a:lnTo>
                <a:lnTo>
                  <a:pt x="1295400" y="1016455"/>
                </a:lnTo>
                <a:lnTo>
                  <a:pt x="0" y="1016455"/>
                </a:lnTo>
                <a:lnTo>
                  <a:pt x="400050" y="0"/>
                </a:lnTo>
                <a:close/>
              </a:path>
            </a:pathLst>
          </a:custGeom>
          <a:solidFill>
            <a:schemeClr val="bg1"/>
          </a:solidFill>
          <a:ln w="57150" cap="rnd">
            <a:noFill/>
            <a:round/>
          </a:ln>
          <a:effectLst>
            <a:outerShdw blurRad="76200" dist="50800" dir="5400000" algn="ctr" rotWithShape="0">
              <a:schemeClr val="accent1">
                <a:alpha val="20000"/>
              </a:schemeClr>
            </a:outerShdw>
          </a:effectLst>
        </p:spPr>
        <p:txBody>
          <a:bodyPr vert="horz" wrap="square" lIns="91440" tIns="45720" rIns="91440" bIns="45720" rtlCol="0" anchor="ctr"/>
          <a:lstStyle/>
          <a:p>
            <a:pPr algn="ctr">
              <a:lnSpc>
                <a:spcPct val="110000"/>
              </a:lnSpc>
            </a:pPr>
            <a:endParaRPr kumimoji="1" lang="zh-CN" altLang="en-US"/>
          </a:p>
        </p:txBody>
      </p:sp>
      <p:sp>
        <p:nvSpPr>
          <p:cNvPr id="24" name="标题 1"/>
          <p:cNvSpPr txBox="1"/>
          <p:nvPr/>
        </p:nvSpPr>
        <p:spPr>
          <a:xfrm>
            <a:off x="4757369" y="5457843"/>
            <a:ext cx="585470" cy="700405"/>
          </a:xfrm>
          <a:prstGeom prst="rect">
            <a:avLst/>
          </a:prstGeom>
          <a:noFill/>
          <a:ln>
            <a:noFill/>
          </a:ln>
          <a:effectLst/>
        </p:spPr>
        <p:txBody>
          <a:bodyPr vert="horz" wrap="none" lIns="91440" tIns="45720" rIns="91440" bIns="45720" rtlCol="0" anchor="t">
            <a:spAutoFit/>
          </a:bodyPr>
          <a:lstStyle/>
          <a:p>
            <a:pPr algn="l">
              <a:lnSpc>
                <a:spcPct val="110000"/>
              </a:lnSpc>
            </a:pPr>
            <a:r>
              <a:rPr kumimoji="1" lang="en-US" altLang="zh-CN" sz="3600">
                <a:ln w="12700">
                  <a:noFill/>
                </a:ln>
                <a:solidFill>
                  <a:srgbClr val="2C75FF">
                    <a:alpha val="100000"/>
                  </a:srgbClr>
                </a:solidFill>
                <a:latin typeface="OPPOSans H" panose="00020600040101010101"/>
                <a:ea typeface="OPPOSans H" panose="00020600040101010101"/>
                <a:cs typeface="OPPOSans H" panose="00020600040101010101"/>
              </a:rPr>
              <a:t>03</a:t>
            </a:r>
            <a:endParaRPr kumimoji="1"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1"/>
          <p:cNvSpPr txBox="1"/>
          <p:nvPr/>
        </p:nvSpPr>
        <p:spPr>
          <a:xfrm>
            <a:off x="-4006850" y="-745975"/>
            <a:ext cx="9350376" cy="9350372"/>
          </a:xfrm>
          <a:prstGeom prst="arc">
            <a:avLst>
              <a:gd name="adj1" fmla="val 18716968"/>
              <a:gd name="adj2" fmla="val 2846181"/>
            </a:avLst>
          </a:prstGeom>
          <a:noFill/>
          <a:ln w="12700" cap="sq">
            <a:gradFill>
              <a:gsLst>
                <a:gs pos="0">
                  <a:schemeClr val="accent1">
                    <a:alpha val="0"/>
                  </a:schemeClr>
                </a:gs>
                <a:gs pos="50000">
                  <a:schemeClr val="accent1"/>
                </a:gs>
                <a:gs pos="100000">
                  <a:schemeClr val="accent1">
                    <a:alpha val="0"/>
                  </a:schemeClr>
                </a:gs>
              </a:gsLst>
              <a:lin ang="5400000" scaled="0"/>
            </a:gradFill>
            <a:miter/>
          </a:ln>
        </p:spPr>
        <p:txBody>
          <a:bodyPr vert="horz" wrap="square" lIns="91440" tIns="45720" rIns="91440" bIns="45720" rtlCol="0" anchor="ctr"/>
          <a:lstStyle/>
          <a:p>
            <a:pPr algn="ctr">
              <a:lnSpc>
                <a:spcPct val="110000"/>
              </a:lnSpc>
            </a:pPr>
            <a:endParaRPr kumimoji="1" lang="zh-CN" altLang="en-US"/>
          </a:p>
        </p:txBody>
      </p:sp>
      <p:sp>
        <p:nvSpPr>
          <p:cNvPr id="8" name="标题 1"/>
          <p:cNvSpPr txBox="1"/>
          <p:nvPr/>
        </p:nvSpPr>
        <p:spPr>
          <a:xfrm>
            <a:off x="4251537" y="956140"/>
            <a:ext cx="646527" cy="738949"/>
          </a:xfrm>
          <a:custGeom>
            <a:avLst/>
            <a:gdLst>
              <a:gd name="T0" fmla="*/ 626 w 644"/>
              <a:gd name="T1" fmla="*/ 172 h 736"/>
              <a:gd name="T2" fmla="*/ 340 w 644"/>
              <a:gd name="T3" fmla="*/ 6 h 736"/>
              <a:gd name="T4" fmla="*/ 304 w 644"/>
              <a:gd name="T5" fmla="*/ 6 h 736"/>
              <a:gd name="T6" fmla="*/ 18 w 644"/>
              <a:gd name="T7" fmla="*/ 172 h 736"/>
              <a:gd name="T8" fmla="*/ 0 w 644"/>
              <a:gd name="T9" fmla="*/ 203 h 736"/>
              <a:gd name="T10" fmla="*/ 0 w 644"/>
              <a:gd name="T11" fmla="*/ 533 h 736"/>
              <a:gd name="T12" fmla="*/ 18 w 644"/>
              <a:gd name="T13" fmla="*/ 564 h 736"/>
              <a:gd name="T14" fmla="*/ 304 w 644"/>
              <a:gd name="T15" fmla="*/ 730 h 736"/>
              <a:gd name="T16" fmla="*/ 340 w 644"/>
              <a:gd name="T17" fmla="*/ 730 h 736"/>
              <a:gd name="T18" fmla="*/ 626 w 644"/>
              <a:gd name="T19" fmla="*/ 564 h 736"/>
              <a:gd name="T20" fmla="*/ 644 w 644"/>
              <a:gd name="T21" fmla="*/ 533 h 736"/>
              <a:gd name="T22" fmla="*/ 644 w 644"/>
              <a:gd name="T23" fmla="*/ 203 h 736"/>
              <a:gd name="T24" fmla="*/ 626 w 644"/>
              <a:gd name="T25" fmla="*/ 172 h 736"/>
            </a:gdLst>
            <a:ahLst/>
            <a:cxnLst/>
            <a:rect l="0" t="0" r="r" b="b"/>
            <a:pathLst>
              <a:path w="644" h="736">
                <a:moveTo>
                  <a:pt x="626" y="172"/>
                </a:moveTo>
                <a:cubicBezTo>
                  <a:pt x="340" y="6"/>
                  <a:pt x="340" y="6"/>
                  <a:pt x="340" y="6"/>
                </a:cubicBezTo>
                <a:cubicBezTo>
                  <a:pt x="329" y="0"/>
                  <a:pt x="315" y="0"/>
                  <a:pt x="304" y="6"/>
                </a:cubicBezTo>
                <a:cubicBezTo>
                  <a:pt x="18" y="172"/>
                  <a:pt x="18" y="172"/>
                  <a:pt x="18" y="172"/>
                </a:cubicBezTo>
                <a:cubicBezTo>
                  <a:pt x="7" y="178"/>
                  <a:pt x="0" y="190"/>
                  <a:pt x="0" y="203"/>
                </a:cubicBezTo>
                <a:cubicBezTo>
                  <a:pt x="0" y="533"/>
                  <a:pt x="0" y="533"/>
                  <a:pt x="0" y="533"/>
                </a:cubicBezTo>
                <a:cubicBezTo>
                  <a:pt x="0" y="546"/>
                  <a:pt x="7" y="558"/>
                  <a:pt x="18" y="564"/>
                </a:cubicBezTo>
                <a:cubicBezTo>
                  <a:pt x="304" y="730"/>
                  <a:pt x="304" y="730"/>
                  <a:pt x="304" y="730"/>
                </a:cubicBezTo>
                <a:cubicBezTo>
                  <a:pt x="315" y="736"/>
                  <a:pt x="329" y="736"/>
                  <a:pt x="340" y="730"/>
                </a:cubicBezTo>
                <a:cubicBezTo>
                  <a:pt x="626" y="564"/>
                  <a:pt x="626" y="564"/>
                  <a:pt x="626" y="564"/>
                </a:cubicBezTo>
                <a:cubicBezTo>
                  <a:pt x="637" y="558"/>
                  <a:pt x="644" y="546"/>
                  <a:pt x="644" y="533"/>
                </a:cubicBezTo>
                <a:cubicBezTo>
                  <a:pt x="644" y="203"/>
                  <a:pt x="644" y="203"/>
                  <a:pt x="644" y="203"/>
                </a:cubicBezTo>
                <a:cubicBezTo>
                  <a:pt x="644" y="190"/>
                  <a:pt x="637" y="178"/>
                  <a:pt x="626" y="172"/>
                </a:cubicBezTo>
                <a:close/>
              </a:path>
            </a:pathLst>
          </a:custGeom>
          <a:gradFill>
            <a:gsLst>
              <a:gs pos="0">
                <a:schemeClr val="accent1"/>
              </a:gs>
              <a:gs pos="100000">
                <a:schemeClr val="accent1">
                  <a:lumMod val="80000"/>
                  <a:lumOff val="20000"/>
                </a:schemeClr>
              </a:gs>
            </a:gsLst>
            <a:lin ang="2700000" scaled="0"/>
          </a:gradFill>
          <a:ln cap="sq">
            <a:noFill/>
          </a:ln>
          <a:effectLst/>
        </p:spPr>
        <p:txBody>
          <a:bodyPr vert="horz" wrap="square" lIns="91440" tIns="45720" rIns="91440" bIns="45720" rtlCol="0" anchor="t"/>
          <a:lstStyle/>
          <a:p>
            <a:pPr algn="l">
              <a:lnSpc>
                <a:spcPct val="110000"/>
              </a:lnSpc>
            </a:pPr>
            <a:endParaRPr kumimoji="1" lang="zh-CN" altLang="en-US"/>
          </a:p>
        </p:txBody>
      </p:sp>
      <p:sp>
        <p:nvSpPr>
          <p:cNvPr id="9" name="标题 1"/>
          <p:cNvSpPr txBox="1"/>
          <p:nvPr/>
        </p:nvSpPr>
        <p:spPr>
          <a:xfrm>
            <a:off x="4439636" y="1191198"/>
            <a:ext cx="269061" cy="269101"/>
          </a:xfrm>
          <a:custGeom>
            <a:avLst/>
            <a:gdLst>
              <a:gd name="connsiteX0" fmla="*/ 579031 w 719895"/>
              <a:gd name="connsiteY0" fmla="*/ 554022 h 720000"/>
              <a:gd name="connsiteX1" fmla="*/ 596778 w 719895"/>
              <a:gd name="connsiteY1" fmla="*/ 561368 h 720000"/>
              <a:gd name="connsiteX2" fmla="*/ 712550 w 719895"/>
              <a:gd name="connsiteY2" fmla="*/ 677140 h 720000"/>
              <a:gd name="connsiteX3" fmla="*/ 712550 w 719895"/>
              <a:gd name="connsiteY3" fmla="*/ 712634 h 720000"/>
              <a:gd name="connsiteX4" fmla="*/ 694887 w 719895"/>
              <a:gd name="connsiteY4" fmla="*/ 720000 h 720000"/>
              <a:gd name="connsiteX5" fmla="*/ 677140 w 719895"/>
              <a:gd name="connsiteY5" fmla="*/ 712634 h 720000"/>
              <a:gd name="connsiteX6" fmla="*/ 561284 w 719895"/>
              <a:gd name="connsiteY6" fmla="*/ 596861 h 720000"/>
              <a:gd name="connsiteX7" fmla="*/ 561284 w 719895"/>
              <a:gd name="connsiteY7" fmla="*/ 561368 h 720000"/>
              <a:gd name="connsiteX8" fmla="*/ 579031 w 719895"/>
              <a:gd name="connsiteY8" fmla="*/ 554022 h 720000"/>
              <a:gd name="connsiteX9" fmla="*/ 301109 w 719895"/>
              <a:gd name="connsiteY9" fmla="*/ 0 h 720000"/>
              <a:gd name="connsiteX10" fmla="*/ 602219 w 719895"/>
              <a:gd name="connsiteY10" fmla="*/ 301109 h 720000"/>
              <a:gd name="connsiteX11" fmla="*/ 301109 w 719895"/>
              <a:gd name="connsiteY11" fmla="*/ 602219 h 720000"/>
              <a:gd name="connsiteX12" fmla="*/ 0 w 719895"/>
              <a:gd name="connsiteY12" fmla="*/ 301109 h 720000"/>
              <a:gd name="connsiteX13" fmla="*/ 301109 w 719895"/>
              <a:gd name="connsiteY13" fmla="*/ 0 h 720000"/>
            </a:gdLst>
            <a:ahLst/>
            <a:cxnLst/>
            <a:rect l="l" t="t" r="r" b="b"/>
            <a:pathLst>
              <a:path w="719895" h="720000">
                <a:moveTo>
                  <a:pt x="579031" y="554022"/>
                </a:moveTo>
                <a:cubicBezTo>
                  <a:pt x="585456" y="554022"/>
                  <a:pt x="591880" y="556471"/>
                  <a:pt x="596778" y="561368"/>
                </a:cubicBezTo>
                <a:lnTo>
                  <a:pt x="712550" y="677140"/>
                </a:lnTo>
                <a:cubicBezTo>
                  <a:pt x="722344" y="686935"/>
                  <a:pt x="722344" y="702840"/>
                  <a:pt x="712550" y="712634"/>
                </a:cubicBezTo>
                <a:cubicBezTo>
                  <a:pt x="707778" y="717573"/>
                  <a:pt x="701333" y="720000"/>
                  <a:pt x="694887" y="720000"/>
                </a:cubicBezTo>
                <a:cubicBezTo>
                  <a:pt x="688441" y="720000"/>
                  <a:pt x="681995" y="717573"/>
                  <a:pt x="677140" y="712634"/>
                </a:cubicBezTo>
                <a:lnTo>
                  <a:pt x="561284" y="596861"/>
                </a:lnTo>
                <a:cubicBezTo>
                  <a:pt x="551490" y="587067"/>
                  <a:pt x="551490" y="571162"/>
                  <a:pt x="561284" y="561368"/>
                </a:cubicBezTo>
                <a:cubicBezTo>
                  <a:pt x="566181" y="556471"/>
                  <a:pt x="572606" y="554022"/>
                  <a:pt x="579031" y="554022"/>
                </a:cubicBezTo>
                <a:close/>
                <a:moveTo>
                  <a:pt x="301109" y="0"/>
                </a:moveTo>
                <a:cubicBezTo>
                  <a:pt x="467443" y="0"/>
                  <a:pt x="602219" y="134859"/>
                  <a:pt x="602219" y="301109"/>
                </a:cubicBezTo>
                <a:cubicBezTo>
                  <a:pt x="602219" y="467443"/>
                  <a:pt x="467443" y="602219"/>
                  <a:pt x="301109" y="602219"/>
                </a:cubicBezTo>
                <a:cubicBezTo>
                  <a:pt x="134775" y="602219"/>
                  <a:pt x="0" y="467443"/>
                  <a:pt x="0" y="301109"/>
                </a:cubicBezTo>
                <a:cubicBezTo>
                  <a:pt x="0" y="134775"/>
                  <a:pt x="134775" y="0"/>
                  <a:pt x="301109"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2" name="标题 1"/>
          <p:cNvSpPr txBox="1"/>
          <p:nvPr/>
        </p:nvSpPr>
        <p:spPr>
          <a:xfrm>
            <a:off x="4708992" y="2039832"/>
            <a:ext cx="646527" cy="738949"/>
          </a:xfrm>
          <a:custGeom>
            <a:avLst/>
            <a:gdLst>
              <a:gd name="T0" fmla="*/ 626 w 644"/>
              <a:gd name="T1" fmla="*/ 172 h 736"/>
              <a:gd name="T2" fmla="*/ 340 w 644"/>
              <a:gd name="T3" fmla="*/ 6 h 736"/>
              <a:gd name="T4" fmla="*/ 304 w 644"/>
              <a:gd name="T5" fmla="*/ 6 h 736"/>
              <a:gd name="T6" fmla="*/ 18 w 644"/>
              <a:gd name="T7" fmla="*/ 172 h 736"/>
              <a:gd name="T8" fmla="*/ 0 w 644"/>
              <a:gd name="T9" fmla="*/ 203 h 736"/>
              <a:gd name="T10" fmla="*/ 0 w 644"/>
              <a:gd name="T11" fmla="*/ 533 h 736"/>
              <a:gd name="T12" fmla="*/ 18 w 644"/>
              <a:gd name="T13" fmla="*/ 564 h 736"/>
              <a:gd name="T14" fmla="*/ 304 w 644"/>
              <a:gd name="T15" fmla="*/ 730 h 736"/>
              <a:gd name="T16" fmla="*/ 340 w 644"/>
              <a:gd name="T17" fmla="*/ 730 h 736"/>
              <a:gd name="T18" fmla="*/ 626 w 644"/>
              <a:gd name="T19" fmla="*/ 564 h 736"/>
              <a:gd name="T20" fmla="*/ 644 w 644"/>
              <a:gd name="T21" fmla="*/ 533 h 736"/>
              <a:gd name="T22" fmla="*/ 644 w 644"/>
              <a:gd name="T23" fmla="*/ 203 h 736"/>
              <a:gd name="T24" fmla="*/ 626 w 644"/>
              <a:gd name="T25" fmla="*/ 172 h 736"/>
            </a:gdLst>
            <a:ahLst/>
            <a:cxnLst/>
            <a:rect l="0" t="0" r="r" b="b"/>
            <a:pathLst>
              <a:path w="644" h="736">
                <a:moveTo>
                  <a:pt x="626" y="172"/>
                </a:moveTo>
                <a:cubicBezTo>
                  <a:pt x="340" y="6"/>
                  <a:pt x="340" y="6"/>
                  <a:pt x="340" y="6"/>
                </a:cubicBezTo>
                <a:cubicBezTo>
                  <a:pt x="329" y="0"/>
                  <a:pt x="315" y="0"/>
                  <a:pt x="304" y="6"/>
                </a:cubicBezTo>
                <a:cubicBezTo>
                  <a:pt x="18" y="172"/>
                  <a:pt x="18" y="172"/>
                  <a:pt x="18" y="172"/>
                </a:cubicBezTo>
                <a:cubicBezTo>
                  <a:pt x="7" y="178"/>
                  <a:pt x="0" y="190"/>
                  <a:pt x="0" y="203"/>
                </a:cubicBezTo>
                <a:cubicBezTo>
                  <a:pt x="0" y="533"/>
                  <a:pt x="0" y="533"/>
                  <a:pt x="0" y="533"/>
                </a:cubicBezTo>
                <a:cubicBezTo>
                  <a:pt x="0" y="546"/>
                  <a:pt x="7" y="558"/>
                  <a:pt x="18" y="564"/>
                </a:cubicBezTo>
                <a:cubicBezTo>
                  <a:pt x="304" y="730"/>
                  <a:pt x="304" y="730"/>
                  <a:pt x="304" y="730"/>
                </a:cubicBezTo>
                <a:cubicBezTo>
                  <a:pt x="315" y="736"/>
                  <a:pt x="329" y="736"/>
                  <a:pt x="340" y="730"/>
                </a:cubicBezTo>
                <a:cubicBezTo>
                  <a:pt x="626" y="564"/>
                  <a:pt x="626" y="564"/>
                  <a:pt x="626" y="564"/>
                </a:cubicBezTo>
                <a:cubicBezTo>
                  <a:pt x="637" y="558"/>
                  <a:pt x="644" y="546"/>
                  <a:pt x="644" y="533"/>
                </a:cubicBezTo>
                <a:cubicBezTo>
                  <a:pt x="644" y="203"/>
                  <a:pt x="644" y="203"/>
                  <a:pt x="644" y="203"/>
                </a:cubicBezTo>
                <a:cubicBezTo>
                  <a:pt x="644" y="190"/>
                  <a:pt x="637" y="178"/>
                  <a:pt x="626" y="172"/>
                </a:cubicBezTo>
                <a:close/>
              </a:path>
            </a:pathLst>
          </a:custGeom>
          <a:gradFill>
            <a:gsLst>
              <a:gs pos="0">
                <a:schemeClr val="accent2"/>
              </a:gs>
              <a:gs pos="100000">
                <a:schemeClr val="accent2">
                  <a:lumMod val="80000"/>
                  <a:lumOff val="20000"/>
                </a:schemeClr>
              </a:gs>
            </a:gsLst>
            <a:lin ang="2700000" scaled="0"/>
          </a:gradFill>
          <a:ln cap="sq">
            <a:noFill/>
          </a:ln>
          <a:effectLst/>
        </p:spPr>
        <p:txBody>
          <a:bodyPr vert="horz" wrap="square" lIns="91440" tIns="45720" rIns="91440" bIns="45720" rtlCol="0" anchor="t"/>
          <a:lstStyle/>
          <a:p>
            <a:pPr algn="l">
              <a:lnSpc>
                <a:spcPct val="110000"/>
              </a:lnSpc>
            </a:pPr>
            <a:endParaRPr kumimoji="1" lang="zh-CN" altLang="en-US"/>
          </a:p>
        </p:txBody>
      </p:sp>
      <p:sp>
        <p:nvSpPr>
          <p:cNvPr id="13" name="标题 1"/>
          <p:cNvSpPr txBox="1"/>
          <p:nvPr/>
        </p:nvSpPr>
        <p:spPr>
          <a:xfrm>
            <a:off x="4897706" y="2284968"/>
            <a:ext cx="269101" cy="248936"/>
          </a:xfrm>
          <a:custGeom>
            <a:avLst/>
            <a:gdLst>
              <a:gd name="connsiteX0" fmla="*/ 2136435 w 5834559"/>
              <a:gd name="connsiteY0" fmla="*/ 643126 h 5397372"/>
              <a:gd name="connsiteX1" fmla="*/ 3716657 w 5834559"/>
              <a:gd name="connsiteY1" fmla="*/ 643126 h 5397372"/>
              <a:gd name="connsiteX2" fmla="*/ 3716657 w 5834559"/>
              <a:gd name="connsiteY2" fmla="*/ 1064855 h 5397372"/>
              <a:gd name="connsiteX3" fmla="*/ 2136435 w 5834559"/>
              <a:gd name="connsiteY3" fmla="*/ 1064855 h 5397372"/>
              <a:gd name="connsiteX4" fmla="*/ 693741 w 5834559"/>
              <a:gd name="connsiteY4" fmla="*/ 643126 h 5397372"/>
              <a:gd name="connsiteX5" fmla="*/ 1550121 w 5834559"/>
              <a:gd name="connsiteY5" fmla="*/ 643126 h 5397372"/>
              <a:gd name="connsiteX6" fmla="*/ 1550121 w 5834559"/>
              <a:gd name="connsiteY6" fmla="*/ 1064855 h 5397372"/>
              <a:gd name="connsiteX7" fmla="*/ 693741 w 5834559"/>
              <a:gd name="connsiteY7" fmla="*/ 1064855 h 5397372"/>
              <a:gd name="connsiteX8" fmla="*/ 421729 w 5834559"/>
              <a:gd name="connsiteY8" fmla="*/ 1336867 h 5397372"/>
              <a:gd name="connsiteX9" fmla="*/ 421729 w 5834559"/>
              <a:gd name="connsiteY9" fmla="*/ 2079805 h 5397372"/>
              <a:gd name="connsiteX10" fmla="*/ 5412133 w 5834559"/>
              <a:gd name="connsiteY10" fmla="*/ 2079805 h 5397372"/>
              <a:gd name="connsiteX11" fmla="*/ 5412133 w 5834559"/>
              <a:gd name="connsiteY11" fmla="*/ 1336867 h 5397372"/>
              <a:gd name="connsiteX12" fmla="*/ 5140113 w 5834559"/>
              <a:gd name="connsiteY12" fmla="*/ 1064855 h 5397372"/>
              <a:gd name="connsiteX13" fmla="*/ 4302971 w 5834559"/>
              <a:gd name="connsiteY13" fmla="*/ 1064855 h 5397372"/>
              <a:gd name="connsiteX14" fmla="*/ 4302971 w 5834559"/>
              <a:gd name="connsiteY14" fmla="*/ 643126 h 5397372"/>
              <a:gd name="connsiteX15" fmla="*/ 5140113 w 5834559"/>
              <a:gd name="connsiteY15" fmla="*/ 643126 h 5397372"/>
              <a:gd name="connsiteX16" fmla="*/ 5834559 w 5834559"/>
              <a:gd name="connsiteY16" fmla="*/ 1336867 h 5397372"/>
              <a:gd name="connsiteX17" fmla="*/ 5834559 w 5834559"/>
              <a:gd name="connsiteY17" fmla="*/ 4703631 h 5397372"/>
              <a:gd name="connsiteX18" fmla="*/ 5140818 w 5834559"/>
              <a:gd name="connsiteY18" fmla="*/ 5397372 h 5397372"/>
              <a:gd name="connsiteX19" fmla="*/ 693741 w 5834559"/>
              <a:gd name="connsiteY19" fmla="*/ 5397372 h 5397372"/>
              <a:gd name="connsiteX20" fmla="*/ 0 w 5834559"/>
              <a:gd name="connsiteY20" fmla="*/ 4703631 h 5397372"/>
              <a:gd name="connsiteX21" fmla="*/ 0 w 5834559"/>
              <a:gd name="connsiteY21" fmla="*/ 2501529 h 5397372"/>
              <a:gd name="connsiteX22" fmla="*/ 0 w 5834559"/>
              <a:gd name="connsiteY22" fmla="*/ 2079805 h 5397372"/>
              <a:gd name="connsiteX23" fmla="*/ 0 w 5834559"/>
              <a:gd name="connsiteY23" fmla="*/ 1336867 h 5397372"/>
              <a:gd name="connsiteX24" fmla="*/ 693741 w 5834559"/>
              <a:gd name="connsiteY24" fmla="*/ 643126 h 5397372"/>
              <a:gd name="connsiteX25" fmla="*/ 3997242 w 5834559"/>
              <a:gd name="connsiteY25" fmla="*/ 0 h 5397372"/>
              <a:gd name="connsiteX26" fmla="*/ 4208106 w 5834559"/>
              <a:gd name="connsiteY26" fmla="*/ 210864 h 5397372"/>
              <a:gd name="connsiteX27" fmla="*/ 4208106 w 5834559"/>
              <a:gd name="connsiteY27" fmla="*/ 1506961 h 5397372"/>
              <a:gd name="connsiteX28" fmla="*/ 3997242 w 5834559"/>
              <a:gd name="connsiteY28" fmla="*/ 1718528 h 5397372"/>
              <a:gd name="connsiteX29" fmla="*/ 3786378 w 5834559"/>
              <a:gd name="connsiteY29" fmla="*/ 1507664 h 5397372"/>
              <a:gd name="connsiteX30" fmla="*/ 3786378 w 5834559"/>
              <a:gd name="connsiteY30" fmla="*/ 210864 h 5397372"/>
              <a:gd name="connsiteX31" fmla="*/ 3997242 w 5834559"/>
              <a:gd name="connsiteY31" fmla="*/ 0 h 5397372"/>
              <a:gd name="connsiteX32" fmla="*/ 1836609 w 5834559"/>
              <a:gd name="connsiteY32" fmla="*/ 0 h 5397372"/>
              <a:gd name="connsiteX33" fmla="*/ 2047469 w 5834559"/>
              <a:gd name="connsiteY33" fmla="*/ 210864 h 5397372"/>
              <a:gd name="connsiteX34" fmla="*/ 2047469 w 5834559"/>
              <a:gd name="connsiteY34" fmla="*/ 1506961 h 5397372"/>
              <a:gd name="connsiteX35" fmla="*/ 1836609 w 5834559"/>
              <a:gd name="connsiteY35" fmla="*/ 1718528 h 5397372"/>
              <a:gd name="connsiteX36" fmla="*/ 1625745 w 5834559"/>
              <a:gd name="connsiteY36" fmla="*/ 1507664 h 5397372"/>
              <a:gd name="connsiteX37" fmla="*/ 1625745 w 5834559"/>
              <a:gd name="connsiteY37" fmla="*/ 210864 h 5397372"/>
              <a:gd name="connsiteX38" fmla="*/ 1836609 w 5834559"/>
              <a:gd name="connsiteY38" fmla="*/ 0 h 5397372"/>
            </a:gdLst>
            <a:ahLst/>
            <a:cxnLst/>
            <a:rect l="l" t="t" r="r" b="b"/>
            <a:pathLst>
              <a:path w="5834559" h="5397372">
                <a:moveTo>
                  <a:pt x="2136435" y="643126"/>
                </a:moveTo>
                <a:lnTo>
                  <a:pt x="3716657" y="643126"/>
                </a:lnTo>
                <a:lnTo>
                  <a:pt x="3716657" y="1064855"/>
                </a:lnTo>
                <a:lnTo>
                  <a:pt x="2136435" y="1064855"/>
                </a:lnTo>
                <a:close/>
                <a:moveTo>
                  <a:pt x="693741" y="643126"/>
                </a:moveTo>
                <a:lnTo>
                  <a:pt x="1550121" y="643126"/>
                </a:lnTo>
                <a:lnTo>
                  <a:pt x="1550121" y="1064855"/>
                </a:lnTo>
                <a:lnTo>
                  <a:pt x="693741" y="1064855"/>
                </a:lnTo>
                <a:cubicBezTo>
                  <a:pt x="543320" y="1064855"/>
                  <a:pt x="421729" y="1187151"/>
                  <a:pt x="421729" y="1336867"/>
                </a:cubicBezTo>
                <a:lnTo>
                  <a:pt x="421729" y="2079805"/>
                </a:lnTo>
                <a:lnTo>
                  <a:pt x="5412133" y="2079805"/>
                </a:lnTo>
                <a:lnTo>
                  <a:pt x="5412133" y="1336867"/>
                </a:lnTo>
                <a:cubicBezTo>
                  <a:pt x="5412133" y="1186446"/>
                  <a:pt x="5289830" y="1064855"/>
                  <a:pt x="5140113" y="1064855"/>
                </a:cubicBezTo>
                <a:lnTo>
                  <a:pt x="4302971" y="1064855"/>
                </a:lnTo>
                <a:lnTo>
                  <a:pt x="4302971" y="643126"/>
                </a:lnTo>
                <a:lnTo>
                  <a:pt x="5140113" y="643126"/>
                </a:lnTo>
                <a:cubicBezTo>
                  <a:pt x="5523184" y="643126"/>
                  <a:pt x="5833854" y="953797"/>
                  <a:pt x="5834559" y="1336867"/>
                </a:cubicBezTo>
                <a:lnTo>
                  <a:pt x="5834559" y="4703631"/>
                </a:lnTo>
                <a:cubicBezTo>
                  <a:pt x="5834559" y="5085292"/>
                  <a:pt x="5522479" y="5397372"/>
                  <a:pt x="5140818" y="5397372"/>
                </a:cubicBezTo>
                <a:lnTo>
                  <a:pt x="693741" y="5397372"/>
                </a:lnTo>
                <a:cubicBezTo>
                  <a:pt x="312080" y="5397372"/>
                  <a:pt x="0" y="5085292"/>
                  <a:pt x="0" y="4703631"/>
                </a:cubicBezTo>
                <a:lnTo>
                  <a:pt x="0" y="2501529"/>
                </a:lnTo>
                <a:lnTo>
                  <a:pt x="0" y="2079805"/>
                </a:lnTo>
                <a:lnTo>
                  <a:pt x="0" y="1336867"/>
                </a:lnTo>
                <a:cubicBezTo>
                  <a:pt x="0" y="953797"/>
                  <a:pt x="310671" y="643126"/>
                  <a:pt x="693741" y="643126"/>
                </a:cubicBezTo>
                <a:close/>
                <a:moveTo>
                  <a:pt x="3997242" y="0"/>
                </a:moveTo>
                <a:cubicBezTo>
                  <a:pt x="4113920" y="0"/>
                  <a:pt x="4208106" y="94186"/>
                  <a:pt x="4208106" y="210864"/>
                </a:cubicBezTo>
                <a:lnTo>
                  <a:pt x="4208106" y="1506961"/>
                </a:lnTo>
                <a:cubicBezTo>
                  <a:pt x="4208106" y="1623639"/>
                  <a:pt x="4113920" y="1718528"/>
                  <a:pt x="3997242" y="1718528"/>
                </a:cubicBezTo>
                <a:cubicBezTo>
                  <a:pt x="3880564" y="1718528"/>
                  <a:pt x="3786378" y="1624342"/>
                  <a:pt x="3786378" y="1507664"/>
                </a:cubicBezTo>
                <a:lnTo>
                  <a:pt x="3786378" y="210864"/>
                </a:lnTo>
                <a:cubicBezTo>
                  <a:pt x="3786378" y="94186"/>
                  <a:pt x="3880564" y="0"/>
                  <a:pt x="3997242" y="0"/>
                </a:cubicBezTo>
                <a:close/>
                <a:moveTo>
                  <a:pt x="1836609" y="0"/>
                </a:moveTo>
                <a:cubicBezTo>
                  <a:pt x="1953287" y="0"/>
                  <a:pt x="2047469" y="94186"/>
                  <a:pt x="2047469" y="210864"/>
                </a:cubicBezTo>
                <a:lnTo>
                  <a:pt x="2047469" y="1506961"/>
                </a:lnTo>
                <a:cubicBezTo>
                  <a:pt x="2047469" y="1623639"/>
                  <a:pt x="1953287" y="1718528"/>
                  <a:pt x="1836609" y="1718528"/>
                </a:cubicBezTo>
                <a:cubicBezTo>
                  <a:pt x="1719932" y="1718528"/>
                  <a:pt x="1625745" y="1624342"/>
                  <a:pt x="1625745" y="1507664"/>
                </a:cubicBezTo>
                <a:lnTo>
                  <a:pt x="1625745" y="210864"/>
                </a:lnTo>
                <a:cubicBezTo>
                  <a:pt x="1625745" y="94186"/>
                  <a:pt x="1719932" y="0"/>
                  <a:pt x="1836609" y="0"/>
                </a:cubicBezTo>
                <a:close/>
              </a:path>
            </a:pathLst>
          </a:custGeom>
          <a:solidFill>
            <a:schemeClr val="bg1"/>
          </a:solidFill>
          <a:ln w="9525" cap="flat">
            <a:noFill/>
            <a:miter/>
          </a:ln>
        </p:spPr>
        <p:txBody>
          <a:bodyPr vert="horz" wrap="square" lIns="91440" tIns="45720" rIns="91440" bIns="45720" rtlCol="0" anchor="ctr"/>
          <a:lstStyle/>
          <a:p>
            <a:pPr algn="l">
              <a:lnSpc>
                <a:spcPct val="110000"/>
              </a:lnSpc>
            </a:pPr>
            <a:endParaRPr kumimoji="1" lang="zh-CN" altLang="en-US"/>
          </a:p>
        </p:txBody>
      </p:sp>
      <p:sp>
        <p:nvSpPr>
          <p:cNvPr id="17" name="标题 1"/>
          <p:cNvSpPr txBox="1"/>
          <p:nvPr/>
        </p:nvSpPr>
        <p:spPr>
          <a:xfrm>
            <a:off x="4987782" y="3329400"/>
            <a:ext cx="646527" cy="738949"/>
          </a:xfrm>
          <a:custGeom>
            <a:avLst/>
            <a:gdLst>
              <a:gd name="T0" fmla="*/ 626 w 644"/>
              <a:gd name="T1" fmla="*/ 172 h 736"/>
              <a:gd name="T2" fmla="*/ 340 w 644"/>
              <a:gd name="T3" fmla="*/ 6 h 736"/>
              <a:gd name="T4" fmla="*/ 304 w 644"/>
              <a:gd name="T5" fmla="*/ 6 h 736"/>
              <a:gd name="T6" fmla="*/ 18 w 644"/>
              <a:gd name="T7" fmla="*/ 172 h 736"/>
              <a:gd name="T8" fmla="*/ 0 w 644"/>
              <a:gd name="T9" fmla="*/ 203 h 736"/>
              <a:gd name="T10" fmla="*/ 0 w 644"/>
              <a:gd name="T11" fmla="*/ 533 h 736"/>
              <a:gd name="T12" fmla="*/ 18 w 644"/>
              <a:gd name="T13" fmla="*/ 564 h 736"/>
              <a:gd name="T14" fmla="*/ 304 w 644"/>
              <a:gd name="T15" fmla="*/ 730 h 736"/>
              <a:gd name="T16" fmla="*/ 340 w 644"/>
              <a:gd name="T17" fmla="*/ 730 h 736"/>
              <a:gd name="T18" fmla="*/ 626 w 644"/>
              <a:gd name="T19" fmla="*/ 564 h 736"/>
              <a:gd name="T20" fmla="*/ 644 w 644"/>
              <a:gd name="T21" fmla="*/ 533 h 736"/>
              <a:gd name="T22" fmla="*/ 644 w 644"/>
              <a:gd name="T23" fmla="*/ 203 h 736"/>
              <a:gd name="T24" fmla="*/ 626 w 644"/>
              <a:gd name="T25" fmla="*/ 172 h 736"/>
            </a:gdLst>
            <a:ahLst/>
            <a:cxnLst/>
            <a:rect l="0" t="0" r="r" b="b"/>
            <a:pathLst>
              <a:path w="644" h="736">
                <a:moveTo>
                  <a:pt x="626" y="172"/>
                </a:moveTo>
                <a:cubicBezTo>
                  <a:pt x="340" y="6"/>
                  <a:pt x="340" y="6"/>
                  <a:pt x="340" y="6"/>
                </a:cubicBezTo>
                <a:cubicBezTo>
                  <a:pt x="329" y="0"/>
                  <a:pt x="315" y="0"/>
                  <a:pt x="304" y="6"/>
                </a:cubicBezTo>
                <a:cubicBezTo>
                  <a:pt x="18" y="172"/>
                  <a:pt x="18" y="172"/>
                  <a:pt x="18" y="172"/>
                </a:cubicBezTo>
                <a:cubicBezTo>
                  <a:pt x="7" y="178"/>
                  <a:pt x="0" y="190"/>
                  <a:pt x="0" y="203"/>
                </a:cubicBezTo>
                <a:cubicBezTo>
                  <a:pt x="0" y="533"/>
                  <a:pt x="0" y="533"/>
                  <a:pt x="0" y="533"/>
                </a:cubicBezTo>
                <a:cubicBezTo>
                  <a:pt x="0" y="546"/>
                  <a:pt x="7" y="558"/>
                  <a:pt x="18" y="564"/>
                </a:cubicBezTo>
                <a:cubicBezTo>
                  <a:pt x="304" y="730"/>
                  <a:pt x="304" y="730"/>
                  <a:pt x="304" y="730"/>
                </a:cubicBezTo>
                <a:cubicBezTo>
                  <a:pt x="315" y="736"/>
                  <a:pt x="329" y="736"/>
                  <a:pt x="340" y="730"/>
                </a:cubicBezTo>
                <a:cubicBezTo>
                  <a:pt x="626" y="564"/>
                  <a:pt x="626" y="564"/>
                  <a:pt x="626" y="564"/>
                </a:cubicBezTo>
                <a:cubicBezTo>
                  <a:pt x="637" y="558"/>
                  <a:pt x="644" y="546"/>
                  <a:pt x="644" y="533"/>
                </a:cubicBezTo>
                <a:cubicBezTo>
                  <a:pt x="644" y="203"/>
                  <a:pt x="644" y="203"/>
                  <a:pt x="644" y="203"/>
                </a:cubicBezTo>
                <a:cubicBezTo>
                  <a:pt x="644" y="190"/>
                  <a:pt x="637" y="178"/>
                  <a:pt x="626" y="172"/>
                </a:cubicBezTo>
                <a:close/>
              </a:path>
            </a:pathLst>
          </a:custGeom>
          <a:gradFill>
            <a:gsLst>
              <a:gs pos="0">
                <a:schemeClr val="accent1"/>
              </a:gs>
              <a:gs pos="100000">
                <a:schemeClr val="accent1">
                  <a:lumMod val="80000"/>
                  <a:lumOff val="20000"/>
                </a:schemeClr>
              </a:gs>
            </a:gsLst>
            <a:lin ang="2700000" scaled="0"/>
          </a:gradFill>
          <a:ln cap="sq">
            <a:noFill/>
          </a:ln>
          <a:effectLst/>
        </p:spPr>
        <p:txBody>
          <a:bodyPr vert="horz" wrap="square" lIns="91440" tIns="45720" rIns="91440" bIns="45720" rtlCol="0" anchor="t"/>
          <a:lstStyle/>
          <a:p>
            <a:pPr algn="l">
              <a:lnSpc>
                <a:spcPct val="110000"/>
              </a:lnSpc>
            </a:pPr>
            <a:endParaRPr kumimoji="1" lang="zh-CN" altLang="en-US"/>
          </a:p>
        </p:txBody>
      </p:sp>
      <p:sp>
        <p:nvSpPr>
          <p:cNvPr id="18" name="标题 1"/>
          <p:cNvSpPr txBox="1"/>
          <p:nvPr/>
        </p:nvSpPr>
        <p:spPr>
          <a:xfrm>
            <a:off x="5167045" y="3543523"/>
            <a:ext cx="288000" cy="311972"/>
          </a:xfrm>
          <a:custGeom>
            <a:avLst/>
            <a:gdLst>
              <a:gd name="connsiteX0" fmla="*/ 332293 w 664672"/>
              <a:gd name="connsiteY0" fmla="*/ 387672 h 720001"/>
              <a:gd name="connsiteX1" fmla="*/ 660804 w 664672"/>
              <a:gd name="connsiteY1" fmla="*/ 598902 h 720001"/>
              <a:gd name="connsiteX2" fmla="*/ 563560 w 664672"/>
              <a:gd name="connsiteY2" fmla="*/ 720001 h 720001"/>
              <a:gd name="connsiteX3" fmla="*/ 101112 w 664672"/>
              <a:gd name="connsiteY3" fmla="*/ 720001 h 720001"/>
              <a:gd name="connsiteX4" fmla="*/ 3868 w 664672"/>
              <a:gd name="connsiteY4" fmla="*/ 598902 h 720001"/>
              <a:gd name="connsiteX5" fmla="*/ 332293 w 664672"/>
              <a:gd name="connsiteY5" fmla="*/ 387672 h 720001"/>
              <a:gd name="connsiteX6" fmla="*/ 332293 w 664672"/>
              <a:gd name="connsiteY6" fmla="*/ 0 h 720001"/>
              <a:gd name="connsiteX7" fmla="*/ 509517 w 664672"/>
              <a:gd name="connsiteY7" fmla="*/ 177224 h 720001"/>
              <a:gd name="connsiteX8" fmla="*/ 332293 w 664672"/>
              <a:gd name="connsiteY8" fmla="*/ 354448 h 720001"/>
              <a:gd name="connsiteX9" fmla="*/ 155069 w 664672"/>
              <a:gd name="connsiteY9" fmla="*/ 177224 h 720001"/>
              <a:gd name="connsiteX10" fmla="*/ 332293 w 664672"/>
              <a:gd name="connsiteY10" fmla="*/ 0 h 720001"/>
            </a:gdLst>
            <a:ahLst/>
            <a:cxnLst/>
            <a:rect l="l" t="t" r="r" b="b"/>
            <a:pathLst>
              <a:path w="664672" h="720001">
                <a:moveTo>
                  <a:pt x="332293" y="387672"/>
                </a:moveTo>
                <a:cubicBezTo>
                  <a:pt x="550549" y="387672"/>
                  <a:pt x="628448" y="491162"/>
                  <a:pt x="660804" y="598902"/>
                </a:cubicBezTo>
                <a:cubicBezTo>
                  <a:pt x="679021" y="659624"/>
                  <a:pt x="630616" y="720001"/>
                  <a:pt x="563560" y="720001"/>
                </a:cubicBezTo>
                <a:lnTo>
                  <a:pt x="101112" y="720001"/>
                </a:lnTo>
                <a:cubicBezTo>
                  <a:pt x="34057" y="720001"/>
                  <a:pt x="-14348" y="659624"/>
                  <a:pt x="3868" y="598902"/>
                </a:cubicBezTo>
                <a:cubicBezTo>
                  <a:pt x="36138" y="491162"/>
                  <a:pt x="114037" y="387672"/>
                  <a:pt x="332293" y="387672"/>
                </a:cubicBezTo>
                <a:close/>
                <a:moveTo>
                  <a:pt x="332293" y="0"/>
                </a:moveTo>
                <a:cubicBezTo>
                  <a:pt x="430230" y="0"/>
                  <a:pt x="509604" y="79287"/>
                  <a:pt x="509517" y="177224"/>
                </a:cubicBezTo>
                <a:cubicBezTo>
                  <a:pt x="509517" y="275074"/>
                  <a:pt x="430144" y="354448"/>
                  <a:pt x="332293" y="354448"/>
                </a:cubicBezTo>
                <a:cubicBezTo>
                  <a:pt x="234442" y="354448"/>
                  <a:pt x="155069" y="275074"/>
                  <a:pt x="155069" y="177224"/>
                </a:cubicBezTo>
                <a:cubicBezTo>
                  <a:pt x="155069" y="79287"/>
                  <a:pt x="234442" y="0"/>
                  <a:pt x="332293"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1" name="标题 1"/>
          <p:cNvSpPr txBox="1"/>
          <p:nvPr/>
        </p:nvSpPr>
        <p:spPr>
          <a:xfrm>
            <a:off x="4883617" y="4644232"/>
            <a:ext cx="646527" cy="738949"/>
          </a:xfrm>
          <a:custGeom>
            <a:avLst/>
            <a:gdLst>
              <a:gd name="T0" fmla="*/ 626 w 644"/>
              <a:gd name="T1" fmla="*/ 172 h 736"/>
              <a:gd name="T2" fmla="*/ 340 w 644"/>
              <a:gd name="T3" fmla="*/ 6 h 736"/>
              <a:gd name="T4" fmla="*/ 304 w 644"/>
              <a:gd name="T5" fmla="*/ 6 h 736"/>
              <a:gd name="T6" fmla="*/ 18 w 644"/>
              <a:gd name="T7" fmla="*/ 172 h 736"/>
              <a:gd name="T8" fmla="*/ 0 w 644"/>
              <a:gd name="T9" fmla="*/ 203 h 736"/>
              <a:gd name="T10" fmla="*/ 0 w 644"/>
              <a:gd name="T11" fmla="*/ 533 h 736"/>
              <a:gd name="T12" fmla="*/ 18 w 644"/>
              <a:gd name="T13" fmla="*/ 564 h 736"/>
              <a:gd name="T14" fmla="*/ 304 w 644"/>
              <a:gd name="T15" fmla="*/ 730 h 736"/>
              <a:gd name="T16" fmla="*/ 340 w 644"/>
              <a:gd name="T17" fmla="*/ 730 h 736"/>
              <a:gd name="T18" fmla="*/ 626 w 644"/>
              <a:gd name="T19" fmla="*/ 564 h 736"/>
              <a:gd name="T20" fmla="*/ 644 w 644"/>
              <a:gd name="T21" fmla="*/ 533 h 736"/>
              <a:gd name="T22" fmla="*/ 644 w 644"/>
              <a:gd name="T23" fmla="*/ 203 h 736"/>
              <a:gd name="T24" fmla="*/ 626 w 644"/>
              <a:gd name="T25" fmla="*/ 172 h 736"/>
            </a:gdLst>
            <a:ahLst/>
            <a:cxnLst/>
            <a:rect l="0" t="0" r="r" b="b"/>
            <a:pathLst>
              <a:path w="644" h="736">
                <a:moveTo>
                  <a:pt x="626" y="172"/>
                </a:moveTo>
                <a:cubicBezTo>
                  <a:pt x="340" y="6"/>
                  <a:pt x="340" y="6"/>
                  <a:pt x="340" y="6"/>
                </a:cubicBezTo>
                <a:cubicBezTo>
                  <a:pt x="329" y="0"/>
                  <a:pt x="315" y="0"/>
                  <a:pt x="304" y="6"/>
                </a:cubicBezTo>
                <a:cubicBezTo>
                  <a:pt x="18" y="172"/>
                  <a:pt x="18" y="172"/>
                  <a:pt x="18" y="172"/>
                </a:cubicBezTo>
                <a:cubicBezTo>
                  <a:pt x="7" y="178"/>
                  <a:pt x="0" y="190"/>
                  <a:pt x="0" y="203"/>
                </a:cubicBezTo>
                <a:cubicBezTo>
                  <a:pt x="0" y="533"/>
                  <a:pt x="0" y="533"/>
                  <a:pt x="0" y="533"/>
                </a:cubicBezTo>
                <a:cubicBezTo>
                  <a:pt x="0" y="546"/>
                  <a:pt x="7" y="558"/>
                  <a:pt x="18" y="564"/>
                </a:cubicBezTo>
                <a:cubicBezTo>
                  <a:pt x="304" y="730"/>
                  <a:pt x="304" y="730"/>
                  <a:pt x="304" y="730"/>
                </a:cubicBezTo>
                <a:cubicBezTo>
                  <a:pt x="315" y="736"/>
                  <a:pt x="329" y="736"/>
                  <a:pt x="340" y="730"/>
                </a:cubicBezTo>
                <a:cubicBezTo>
                  <a:pt x="626" y="564"/>
                  <a:pt x="626" y="564"/>
                  <a:pt x="626" y="564"/>
                </a:cubicBezTo>
                <a:cubicBezTo>
                  <a:pt x="637" y="558"/>
                  <a:pt x="644" y="546"/>
                  <a:pt x="644" y="533"/>
                </a:cubicBezTo>
                <a:cubicBezTo>
                  <a:pt x="644" y="203"/>
                  <a:pt x="644" y="203"/>
                  <a:pt x="644" y="203"/>
                </a:cubicBezTo>
                <a:cubicBezTo>
                  <a:pt x="644" y="190"/>
                  <a:pt x="637" y="178"/>
                  <a:pt x="626" y="172"/>
                </a:cubicBezTo>
                <a:close/>
              </a:path>
            </a:pathLst>
          </a:custGeom>
          <a:gradFill>
            <a:gsLst>
              <a:gs pos="0">
                <a:schemeClr val="accent2"/>
              </a:gs>
              <a:gs pos="100000">
                <a:schemeClr val="accent2">
                  <a:lumMod val="80000"/>
                  <a:lumOff val="20000"/>
                </a:schemeClr>
              </a:gs>
            </a:gsLst>
            <a:lin ang="2700000" scaled="0"/>
          </a:gradFill>
          <a:ln cap="sq">
            <a:noFill/>
          </a:ln>
          <a:effectLst/>
        </p:spPr>
        <p:txBody>
          <a:bodyPr vert="horz" wrap="square" lIns="91440" tIns="45720" rIns="91440" bIns="45720" rtlCol="0" anchor="t"/>
          <a:lstStyle/>
          <a:p>
            <a:pPr algn="l">
              <a:lnSpc>
                <a:spcPct val="110000"/>
              </a:lnSpc>
            </a:pPr>
            <a:endParaRPr kumimoji="1" lang="zh-CN" altLang="en-US"/>
          </a:p>
        </p:txBody>
      </p:sp>
      <p:sp>
        <p:nvSpPr>
          <p:cNvPr id="22" name="标题 1"/>
          <p:cNvSpPr txBox="1"/>
          <p:nvPr/>
        </p:nvSpPr>
        <p:spPr>
          <a:xfrm flipH="1" flipV="1">
            <a:off x="5072405" y="4874987"/>
            <a:ext cx="288000" cy="278709"/>
          </a:xfrm>
          <a:custGeom>
            <a:avLst/>
            <a:gdLst>
              <a:gd name="connsiteX0" fmla="*/ 311954 w 744004"/>
              <a:gd name="connsiteY0" fmla="*/ 337123 h 720001"/>
              <a:gd name="connsiteX1" fmla="*/ 168770 w 744004"/>
              <a:gd name="connsiteY1" fmla="*/ 337123 h 720001"/>
              <a:gd name="connsiteX2" fmla="*/ 49673 w 744004"/>
              <a:gd name="connsiteY2" fmla="*/ 287618 h 720001"/>
              <a:gd name="connsiteX3" fmla="*/ 167 w 744004"/>
              <a:gd name="connsiteY3" fmla="*/ 168520 h 720001"/>
              <a:gd name="connsiteX4" fmla="*/ 49590 w 744004"/>
              <a:gd name="connsiteY4" fmla="*/ 49507 h 720001"/>
              <a:gd name="connsiteX5" fmla="*/ 168687 w 744004"/>
              <a:gd name="connsiteY5" fmla="*/ 0 h 720001"/>
              <a:gd name="connsiteX6" fmla="*/ 287784 w 744004"/>
              <a:gd name="connsiteY6" fmla="*/ 49507 h 720001"/>
              <a:gd name="connsiteX7" fmla="*/ 337290 w 744004"/>
              <a:gd name="connsiteY7" fmla="*/ 168604 h 720001"/>
              <a:gd name="connsiteX8" fmla="*/ 337290 w 744004"/>
              <a:gd name="connsiteY8" fmla="*/ 311787 h 720001"/>
              <a:gd name="connsiteX9" fmla="*/ 311954 w 744004"/>
              <a:gd name="connsiteY9" fmla="*/ 337123 h 720001"/>
              <a:gd name="connsiteX10" fmla="*/ 575401 w 744004"/>
              <a:gd name="connsiteY10" fmla="*/ 337207 h 720001"/>
              <a:gd name="connsiteX11" fmla="*/ 432218 w 744004"/>
              <a:gd name="connsiteY11" fmla="*/ 337207 h 720001"/>
              <a:gd name="connsiteX12" fmla="*/ 406882 w 744004"/>
              <a:gd name="connsiteY12" fmla="*/ 311870 h 720001"/>
              <a:gd name="connsiteX13" fmla="*/ 406882 w 744004"/>
              <a:gd name="connsiteY13" fmla="*/ 168687 h 720001"/>
              <a:gd name="connsiteX14" fmla="*/ 456387 w 744004"/>
              <a:gd name="connsiteY14" fmla="*/ 49590 h 720001"/>
              <a:gd name="connsiteX15" fmla="*/ 575401 w 744004"/>
              <a:gd name="connsiteY15" fmla="*/ 0 h 720001"/>
              <a:gd name="connsiteX16" fmla="*/ 694498 w 744004"/>
              <a:gd name="connsiteY16" fmla="*/ 49507 h 720001"/>
              <a:gd name="connsiteX17" fmla="*/ 744004 w 744004"/>
              <a:gd name="connsiteY17" fmla="*/ 168604 h 720001"/>
              <a:gd name="connsiteX18" fmla="*/ 694498 w 744004"/>
              <a:gd name="connsiteY18" fmla="*/ 287701 h 720001"/>
              <a:gd name="connsiteX19" fmla="*/ 575401 w 744004"/>
              <a:gd name="connsiteY19" fmla="*/ 337207 h 720001"/>
              <a:gd name="connsiteX20" fmla="*/ 168604 w 744004"/>
              <a:gd name="connsiteY20" fmla="*/ 720001 h 720001"/>
              <a:gd name="connsiteX21" fmla="*/ 49507 w 744004"/>
              <a:gd name="connsiteY21" fmla="*/ 670495 h 720001"/>
              <a:gd name="connsiteX22" fmla="*/ 0 w 744004"/>
              <a:gd name="connsiteY22" fmla="*/ 551398 h 720001"/>
              <a:gd name="connsiteX23" fmla="*/ 49507 w 744004"/>
              <a:gd name="connsiteY23" fmla="*/ 432301 h 720001"/>
              <a:gd name="connsiteX24" fmla="*/ 168687 w 744004"/>
              <a:gd name="connsiteY24" fmla="*/ 382879 h 720001"/>
              <a:gd name="connsiteX25" fmla="*/ 311871 w 744004"/>
              <a:gd name="connsiteY25" fmla="*/ 382879 h 720001"/>
              <a:gd name="connsiteX26" fmla="*/ 337207 w 744004"/>
              <a:gd name="connsiteY26" fmla="*/ 408215 h 720001"/>
              <a:gd name="connsiteX27" fmla="*/ 337207 w 744004"/>
              <a:gd name="connsiteY27" fmla="*/ 551398 h 720001"/>
              <a:gd name="connsiteX28" fmla="*/ 287701 w 744004"/>
              <a:gd name="connsiteY28" fmla="*/ 670495 h 720001"/>
              <a:gd name="connsiteX29" fmla="*/ 168604 w 744004"/>
              <a:gd name="connsiteY29" fmla="*/ 720001 h 720001"/>
              <a:gd name="connsiteX30" fmla="*/ 575401 w 744004"/>
              <a:gd name="connsiteY30" fmla="*/ 720001 h 720001"/>
              <a:gd name="connsiteX31" fmla="*/ 456304 w 744004"/>
              <a:gd name="connsiteY31" fmla="*/ 670495 h 720001"/>
              <a:gd name="connsiteX32" fmla="*/ 406798 w 744004"/>
              <a:gd name="connsiteY32" fmla="*/ 551398 h 720001"/>
              <a:gd name="connsiteX33" fmla="*/ 406798 w 744004"/>
              <a:gd name="connsiteY33" fmla="*/ 408215 h 720001"/>
              <a:gd name="connsiteX34" fmla="*/ 432218 w 744004"/>
              <a:gd name="connsiteY34" fmla="*/ 382879 h 720001"/>
              <a:gd name="connsiteX35" fmla="*/ 575401 w 744004"/>
              <a:gd name="connsiteY35" fmla="*/ 382879 h 720001"/>
              <a:gd name="connsiteX36" fmla="*/ 694498 w 744004"/>
              <a:gd name="connsiteY36" fmla="*/ 432385 h 720001"/>
              <a:gd name="connsiteX37" fmla="*/ 744004 w 744004"/>
              <a:gd name="connsiteY37" fmla="*/ 551398 h 720001"/>
              <a:gd name="connsiteX38" fmla="*/ 694498 w 744004"/>
              <a:gd name="connsiteY38" fmla="*/ 670495 h 720001"/>
              <a:gd name="connsiteX39" fmla="*/ 575401 w 744004"/>
              <a:gd name="connsiteY39" fmla="*/ 720001 h 720001"/>
            </a:gdLst>
            <a:ahLst/>
            <a:cxnLst/>
            <a:rect l="l" t="t" r="r" b="b"/>
            <a:pathLst>
              <a:path w="744004" h="720001">
                <a:moveTo>
                  <a:pt x="311954" y="337123"/>
                </a:moveTo>
                <a:lnTo>
                  <a:pt x="168770" y="337123"/>
                </a:lnTo>
                <a:cubicBezTo>
                  <a:pt x="123932" y="337123"/>
                  <a:pt x="81594" y="319538"/>
                  <a:pt x="49673" y="287618"/>
                </a:cubicBezTo>
                <a:cubicBezTo>
                  <a:pt x="17753" y="255697"/>
                  <a:pt x="167" y="213442"/>
                  <a:pt x="167" y="168520"/>
                </a:cubicBezTo>
                <a:cubicBezTo>
                  <a:pt x="167" y="123598"/>
                  <a:pt x="17669" y="81427"/>
                  <a:pt x="49590" y="49507"/>
                </a:cubicBezTo>
                <a:cubicBezTo>
                  <a:pt x="81510" y="17586"/>
                  <a:pt x="123848" y="0"/>
                  <a:pt x="168687" y="0"/>
                </a:cubicBezTo>
                <a:cubicBezTo>
                  <a:pt x="213526" y="0"/>
                  <a:pt x="255864" y="17586"/>
                  <a:pt x="287784" y="49507"/>
                </a:cubicBezTo>
                <a:cubicBezTo>
                  <a:pt x="319705" y="81427"/>
                  <a:pt x="337290" y="123682"/>
                  <a:pt x="337290" y="168604"/>
                </a:cubicBezTo>
                <a:lnTo>
                  <a:pt x="337290" y="311787"/>
                </a:lnTo>
                <a:cubicBezTo>
                  <a:pt x="337290" y="325789"/>
                  <a:pt x="325956" y="337123"/>
                  <a:pt x="311954" y="337123"/>
                </a:cubicBezTo>
                <a:close/>
                <a:moveTo>
                  <a:pt x="575401" y="337207"/>
                </a:moveTo>
                <a:lnTo>
                  <a:pt x="432218" y="337207"/>
                </a:lnTo>
                <a:cubicBezTo>
                  <a:pt x="418216" y="337207"/>
                  <a:pt x="406882" y="325872"/>
                  <a:pt x="406882" y="311870"/>
                </a:cubicBezTo>
                <a:lnTo>
                  <a:pt x="406882" y="168687"/>
                </a:lnTo>
                <a:cubicBezTo>
                  <a:pt x="406882" y="123849"/>
                  <a:pt x="424467" y="81510"/>
                  <a:pt x="456387" y="49590"/>
                </a:cubicBezTo>
                <a:cubicBezTo>
                  <a:pt x="488308" y="17669"/>
                  <a:pt x="530563" y="0"/>
                  <a:pt x="575401" y="0"/>
                </a:cubicBezTo>
                <a:cubicBezTo>
                  <a:pt x="620240" y="0"/>
                  <a:pt x="662578" y="17586"/>
                  <a:pt x="694498" y="49507"/>
                </a:cubicBezTo>
                <a:cubicBezTo>
                  <a:pt x="726419" y="81427"/>
                  <a:pt x="744004" y="123765"/>
                  <a:pt x="744004" y="168604"/>
                </a:cubicBezTo>
                <a:cubicBezTo>
                  <a:pt x="744004" y="213442"/>
                  <a:pt x="726419" y="255780"/>
                  <a:pt x="694498" y="287701"/>
                </a:cubicBezTo>
                <a:cubicBezTo>
                  <a:pt x="662578" y="319621"/>
                  <a:pt x="620323" y="337207"/>
                  <a:pt x="575401" y="337207"/>
                </a:cubicBezTo>
                <a:close/>
                <a:moveTo>
                  <a:pt x="168604" y="720001"/>
                </a:moveTo>
                <a:cubicBezTo>
                  <a:pt x="123682" y="720001"/>
                  <a:pt x="81427" y="702416"/>
                  <a:pt x="49507" y="670495"/>
                </a:cubicBezTo>
                <a:cubicBezTo>
                  <a:pt x="17586" y="638575"/>
                  <a:pt x="0" y="596320"/>
                  <a:pt x="0" y="551398"/>
                </a:cubicBezTo>
                <a:cubicBezTo>
                  <a:pt x="0" y="506476"/>
                  <a:pt x="17586" y="464221"/>
                  <a:pt x="49507" y="432301"/>
                </a:cubicBezTo>
                <a:cubicBezTo>
                  <a:pt x="81510" y="400464"/>
                  <a:pt x="123848" y="382879"/>
                  <a:pt x="168687" y="382879"/>
                </a:cubicBezTo>
                <a:lnTo>
                  <a:pt x="311871" y="382879"/>
                </a:lnTo>
                <a:cubicBezTo>
                  <a:pt x="325872" y="382879"/>
                  <a:pt x="337207" y="394297"/>
                  <a:pt x="337207" y="408215"/>
                </a:cubicBezTo>
                <a:lnTo>
                  <a:pt x="337207" y="551398"/>
                </a:lnTo>
                <a:cubicBezTo>
                  <a:pt x="337207" y="596237"/>
                  <a:pt x="319621" y="638575"/>
                  <a:pt x="287701" y="670495"/>
                </a:cubicBezTo>
                <a:cubicBezTo>
                  <a:pt x="255781" y="702416"/>
                  <a:pt x="213526" y="720001"/>
                  <a:pt x="168604" y="720001"/>
                </a:cubicBezTo>
                <a:close/>
                <a:moveTo>
                  <a:pt x="575401" y="720001"/>
                </a:moveTo>
                <a:cubicBezTo>
                  <a:pt x="530563" y="720001"/>
                  <a:pt x="488224" y="702416"/>
                  <a:pt x="456304" y="670495"/>
                </a:cubicBezTo>
                <a:cubicBezTo>
                  <a:pt x="424383" y="638575"/>
                  <a:pt x="406798" y="596320"/>
                  <a:pt x="406798" y="551398"/>
                </a:cubicBezTo>
                <a:lnTo>
                  <a:pt x="406798" y="408215"/>
                </a:lnTo>
                <a:cubicBezTo>
                  <a:pt x="406882" y="394213"/>
                  <a:pt x="418216" y="382879"/>
                  <a:pt x="432218" y="382879"/>
                </a:cubicBezTo>
                <a:lnTo>
                  <a:pt x="575401" y="382879"/>
                </a:lnTo>
                <a:cubicBezTo>
                  <a:pt x="620240" y="382879"/>
                  <a:pt x="662578" y="400464"/>
                  <a:pt x="694498" y="432385"/>
                </a:cubicBezTo>
                <a:cubicBezTo>
                  <a:pt x="726419" y="464305"/>
                  <a:pt x="744004" y="506560"/>
                  <a:pt x="744004" y="551398"/>
                </a:cubicBezTo>
                <a:cubicBezTo>
                  <a:pt x="744004" y="596237"/>
                  <a:pt x="726419" y="638575"/>
                  <a:pt x="694498" y="670495"/>
                </a:cubicBezTo>
                <a:cubicBezTo>
                  <a:pt x="662578" y="702416"/>
                  <a:pt x="620323" y="720001"/>
                  <a:pt x="575401" y="720001"/>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5" name="标题 1"/>
          <p:cNvSpPr txBox="1"/>
          <p:nvPr/>
        </p:nvSpPr>
        <p:spPr>
          <a:xfrm>
            <a:off x="4341707" y="5774414"/>
            <a:ext cx="646527" cy="738949"/>
          </a:xfrm>
          <a:custGeom>
            <a:avLst/>
            <a:gdLst>
              <a:gd name="T0" fmla="*/ 626 w 644"/>
              <a:gd name="T1" fmla="*/ 172 h 736"/>
              <a:gd name="T2" fmla="*/ 340 w 644"/>
              <a:gd name="T3" fmla="*/ 6 h 736"/>
              <a:gd name="T4" fmla="*/ 304 w 644"/>
              <a:gd name="T5" fmla="*/ 6 h 736"/>
              <a:gd name="T6" fmla="*/ 18 w 644"/>
              <a:gd name="T7" fmla="*/ 172 h 736"/>
              <a:gd name="T8" fmla="*/ 0 w 644"/>
              <a:gd name="T9" fmla="*/ 203 h 736"/>
              <a:gd name="T10" fmla="*/ 0 w 644"/>
              <a:gd name="T11" fmla="*/ 533 h 736"/>
              <a:gd name="T12" fmla="*/ 18 w 644"/>
              <a:gd name="T13" fmla="*/ 564 h 736"/>
              <a:gd name="T14" fmla="*/ 304 w 644"/>
              <a:gd name="T15" fmla="*/ 730 h 736"/>
              <a:gd name="T16" fmla="*/ 340 w 644"/>
              <a:gd name="T17" fmla="*/ 730 h 736"/>
              <a:gd name="T18" fmla="*/ 626 w 644"/>
              <a:gd name="T19" fmla="*/ 564 h 736"/>
              <a:gd name="T20" fmla="*/ 644 w 644"/>
              <a:gd name="T21" fmla="*/ 533 h 736"/>
              <a:gd name="T22" fmla="*/ 644 w 644"/>
              <a:gd name="T23" fmla="*/ 203 h 736"/>
              <a:gd name="T24" fmla="*/ 626 w 644"/>
              <a:gd name="T25" fmla="*/ 172 h 736"/>
            </a:gdLst>
            <a:ahLst/>
            <a:cxnLst/>
            <a:rect l="0" t="0" r="r" b="b"/>
            <a:pathLst>
              <a:path w="644" h="736">
                <a:moveTo>
                  <a:pt x="626" y="172"/>
                </a:moveTo>
                <a:cubicBezTo>
                  <a:pt x="340" y="6"/>
                  <a:pt x="340" y="6"/>
                  <a:pt x="340" y="6"/>
                </a:cubicBezTo>
                <a:cubicBezTo>
                  <a:pt x="329" y="0"/>
                  <a:pt x="315" y="0"/>
                  <a:pt x="304" y="6"/>
                </a:cubicBezTo>
                <a:cubicBezTo>
                  <a:pt x="18" y="172"/>
                  <a:pt x="18" y="172"/>
                  <a:pt x="18" y="172"/>
                </a:cubicBezTo>
                <a:cubicBezTo>
                  <a:pt x="7" y="178"/>
                  <a:pt x="0" y="190"/>
                  <a:pt x="0" y="203"/>
                </a:cubicBezTo>
                <a:cubicBezTo>
                  <a:pt x="0" y="533"/>
                  <a:pt x="0" y="533"/>
                  <a:pt x="0" y="533"/>
                </a:cubicBezTo>
                <a:cubicBezTo>
                  <a:pt x="0" y="546"/>
                  <a:pt x="7" y="558"/>
                  <a:pt x="18" y="564"/>
                </a:cubicBezTo>
                <a:cubicBezTo>
                  <a:pt x="304" y="730"/>
                  <a:pt x="304" y="730"/>
                  <a:pt x="304" y="730"/>
                </a:cubicBezTo>
                <a:cubicBezTo>
                  <a:pt x="315" y="736"/>
                  <a:pt x="329" y="736"/>
                  <a:pt x="340" y="730"/>
                </a:cubicBezTo>
                <a:cubicBezTo>
                  <a:pt x="626" y="564"/>
                  <a:pt x="626" y="564"/>
                  <a:pt x="626" y="564"/>
                </a:cubicBezTo>
                <a:cubicBezTo>
                  <a:pt x="637" y="558"/>
                  <a:pt x="644" y="546"/>
                  <a:pt x="644" y="533"/>
                </a:cubicBezTo>
                <a:cubicBezTo>
                  <a:pt x="644" y="203"/>
                  <a:pt x="644" y="203"/>
                  <a:pt x="644" y="203"/>
                </a:cubicBezTo>
                <a:cubicBezTo>
                  <a:pt x="644" y="190"/>
                  <a:pt x="637" y="178"/>
                  <a:pt x="626" y="172"/>
                </a:cubicBezTo>
                <a:close/>
              </a:path>
            </a:pathLst>
          </a:custGeom>
          <a:gradFill>
            <a:gsLst>
              <a:gs pos="0">
                <a:schemeClr val="accent1"/>
              </a:gs>
              <a:gs pos="100000">
                <a:schemeClr val="accent1">
                  <a:lumMod val="80000"/>
                  <a:lumOff val="20000"/>
                </a:schemeClr>
              </a:gs>
            </a:gsLst>
            <a:lin ang="2700000" scaled="0"/>
          </a:gradFill>
          <a:ln cap="sq">
            <a:noFill/>
          </a:ln>
          <a:effectLst/>
        </p:spPr>
        <p:txBody>
          <a:bodyPr vert="horz" wrap="square" lIns="91440" tIns="45720" rIns="91440" bIns="45720" rtlCol="0" anchor="t"/>
          <a:lstStyle/>
          <a:p>
            <a:pPr algn="l">
              <a:lnSpc>
                <a:spcPct val="110000"/>
              </a:lnSpc>
            </a:pPr>
            <a:endParaRPr kumimoji="1" lang="zh-CN" altLang="en-US"/>
          </a:p>
        </p:txBody>
      </p:sp>
      <p:sp>
        <p:nvSpPr>
          <p:cNvPr id="26" name="标题 1"/>
          <p:cNvSpPr txBox="1"/>
          <p:nvPr/>
        </p:nvSpPr>
        <p:spPr>
          <a:xfrm>
            <a:off x="4520335" y="5980069"/>
            <a:ext cx="288000" cy="328908"/>
          </a:xfrm>
          <a:custGeom>
            <a:avLst/>
            <a:gdLst>
              <a:gd name="connsiteX0" fmla="*/ 361901 w 630455"/>
              <a:gd name="connsiteY0" fmla="*/ 82589 h 720001"/>
              <a:gd name="connsiteX1" fmla="*/ 361901 w 630455"/>
              <a:gd name="connsiteY1" fmla="*/ 203034 h 720001"/>
              <a:gd name="connsiteX2" fmla="*/ 427179 w 630455"/>
              <a:gd name="connsiteY2" fmla="*/ 268312 h 720001"/>
              <a:gd name="connsiteX3" fmla="*/ 547624 w 630455"/>
              <a:gd name="connsiteY3" fmla="*/ 268312 h 720001"/>
              <a:gd name="connsiteX4" fmla="*/ 113812 w 630455"/>
              <a:gd name="connsiteY4" fmla="*/ 0 h 720001"/>
              <a:gd name="connsiteX5" fmla="*/ 338847 w 630455"/>
              <a:gd name="connsiteY5" fmla="*/ 0 h 720001"/>
              <a:gd name="connsiteX6" fmla="*/ 340465 w 630455"/>
              <a:gd name="connsiteY6" fmla="*/ 162 h 720001"/>
              <a:gd name="connsiteX7" fmla="*/ 340789 w 630455"/>
              <a:gd name="connsiteY7" fmla="*/ 162 h 720001"/>
              <a:gd name="connsiteX8" fmla="*/ 344106 w 630455"/>
              <a:gd name="connsiteY8" fmla="*/ 809 h 720001"/>
              <a:gd name="connsiteX9" fmla="*/ 344186 w 630455"/>
              <a:gd name="connsiteY9" fmla="*/ 809 h 720001"/>
              <a:gd name="connsiteX10" fmla="*/ 347422 w 630455"/>
              <a:gd name="connsiteY10" fmla="*/ 1942 h 720001"/>
              <a:gd name="connsiteX11" fmla="*/ 347503 w 630455"/>
              <a:gd name="connsiteY11" fmla="*/ 1942 h 720001"/>
              <a:gd name="connsiteX12" fmla="*/ 349040 w 630455"/>
              <a:gd name="connsiteY12" fmla="*/ 2670 h 720001"/>
              <a:gd name="connsiteX13" fmla="*/ 349121 w 630455"/>
              <a:gd name="connsiteY13" fmla="*/ 2670 h 720001"/>
              <a:gd name="connsiteX14" fmla="*/ 350576 w 630455"/>
              <a:gd name="connsiteY14" fmla="*/ 3479 h 720001"/>
              <a:gd name="connsiteX15" fmla="*/ 350819 w 630455"/>
              <a:gd name="connsiteY15" fmla="*/ 3640 h 720001"/>
              <a:gd name="connsiteX16" fmla="*/ 352033 w 630455"/>
              <a:gd name="connsiteY16" fmla="*/ 4449 h 720001"/>
              <a:gd name="connsiteX17" fmla="*/ 352194 w 630455"/>
              <a:gd name="connsiteY17" fmla="*/ 4530 h 720001"/>
              <a:gd name="connsiteX18" fmla="*/ 353408 w 630455"/>
              <a:gd name="connsiteY18" fmla="*/ 5501 h 720001"/>
              <a:gd name="connsiteX19" fmla="*/ 353651 w 630455"/>
              <a:gd name="connsiteY19" fmla="*/ 5743 h 720001"/>
              <a:gd name="connsiteX20" fmla="*/ 354864 w 630455"/>
              <a:gd name="connsiteY20" fmla="*/ 6876 h 720001"/>
              <a:gd name="connsiteX21" fmla="*/ 623418 w 630455"/>
              <a:gd name="connsiteY21" fmla="*/ 275430 h 720001"/>
              <a:gd name="connsiteX22" fmla="*/ 624551 w 630455"/>
              <a:gd name="connsiteY22" fmla="*/ 276643 h 720001"/>
              <a:gd name="connsiteX23" fmla="*/ 624793 w 630455"/>
              <a:gd name="connsiteY23" fmla="*/ 276886 h 720001"/>
              <a:gd name="connsiteX24" fmla="*/ 625764 w 630455"/>
              <a:gd name="connsiteY24" fmla="*/ 278180 h 720001"/>
              <a:gd name="connsiteX25" fmla="*/ 625845 w 630455"/>
              <a:gd name="connsiteY25" fmla="*/ 278342 h 720001"/>
              <a:gd name="connsiteX26" fmla="*/ 626734 w 630455"/>
              <a:gd name="connsiteY26" fmla="*/ 279637 h 720001"/>
              <a:gd name="connsiteX27" fmla="*/ 626896 w 630455"/>
              <a:gd name="connsiteY27" fmla="*/ 279798 h 720001"/>
              <a:gd name="connsiteX28" fmla="*/ 627705 w 630455"/>
              <a:gd name="connsiteY28" fmla="*/ 281254 h 720001"/>
              <a:gd name="connsiteX29" fmla="*/ 628433 w 630455"/>
              <a:gd name="connsiteY29" fmla="*/ 282791 h 720001"/>
              <a:gd name="connsiteX30" fmla="*/ 629646 w 630455"/>
              <a:gd name="connsiteY30" fmla="*/ 286107 h 720001"/>
              <a:gd name="connsiteX31" fmla="*/ 630293 w 630455"/>
              <a:gd name="connsiteY31" fmla="*/ 289424 h 720001"/>
              <a:gd name="connsiteX32" fmla="*/ 630293 w 630455"/>
              <a:gd name="connsiteY32" fmla="*/ 289667 h 720001"/>
              <a:gd name="connsiteX33" fmla="*/ 630455 w 630455"/>
              <a:gd name="connsiteY33" fmla="*/ 291285 h 720001"/>
              <a:gd name="connsiteX34" fmla="*/ 630455 w 630455"/>
              <a:gd name="connsiteY34" fmla="*/ 292579 h 720001"/>
              <a:gd name="connsiteX35" fmla="*/ 630455 w 630455"/>
              <a:gd name="connsiteY35" fmla="*/ 606189 h 720001"/>
              <a:gd name="connsiteX36" fmla="*/ 516644 w 630455"/>
              <a:gd name="connsiteY36" fmla="*/ 720001 h 720001"/>
              <a:gd name="connsiteX37" fmla="*/ 113812 w 630455"/>
              <a:gd name="connsiteY37" fmla="*/ 720001 h 720001"/>
              <a:gd name="connsiteX38" fmla="*/ 0 w 630455"/>
              <a:gd name="connsiteY38" fmla="*/ 606189 h 720001"/>
              <a:gd name="connsiteX39" fmla="*/ 0 w 630455"/>
              <a:gd name="connsiteY39" fmla="*/ 113812 h 720001"/>
              <a:gd name="connsiteX40" fmla="*/ 113812 w 630455"/>
              <a:gd name="connsiteY40" fmla="*/ 0 h 720001"/>
            </a:gdLst>
            <a:ahLst/>
            <a:cxnLst/>
            <a:rect l="l" t="t" r="r" b="b"/>
            <a:pathLst>
              <a:path w="630455" h="720001">
                <a:moveTo>
                  <a:pt x="361901" y="82589"/>
                </a:moveTo>
                <a:lnTo>
                  <a:pt x="361901" y="203034"/>
                </a:lnTo>
                <a:cubicBezTo>
                  <a:pt x="361901" y="239030"/>
                  <a:pt x="391183" y="268312"/>
                  <a:pt x="427179" y="268312"/>
                </a:cubicBezTo>
                <a:lnTo>
                  <a:pt x="547624" y="268312"/>
                </a:lnTo>
                <a:close/>
                <a:moveTo>
                  <a:pt x="113812" y="0"/>
                </a:moveTo>
                <a:lnTo>
                  <a:pt x="338847" y="0"/>
                </a:lnTo>
                <a:cubicBezTo>
                  <a:pt x="339414" y="81"/>
                  <a:pt x="339899" y="81"/>
                  <a:pt x="340465" y="162"/>
                </a:cubicBezTo>
                <a:lnTo>
                  <a:pt x="340789" y="162"/>
                </a:lnTo>
                <a:cubicBezTo>
                  <a:pt x="341922" y="324"/>
                  <a:pt x="343054" y="485"/>
                  <a:pt x="344106" y="809"/>
                </a:cubicBezTo>
                <a:lnTo>
                  <a:pt x="344186" y="809"/>
                </a:lnTo>
                <a:cubicBezTo>
                  <a:pt x="345238" y="1052"/>
                  <a:pt x="346371" y="1456"/>
                  <a:pt x="347422" y="1942"/>
                </a:cubicBezTo>
                <a:lnTo>
                  <a:pt x="347503" y="1942"/>
                </a:lnTo>
                <a:cubicBezTo>
                  <a:pt x="348069" y="2184"/>
                  <a:pt x="348555" y="2427"/>
                  <a:pt x="349040" y="2670"/>
                </a:cubicBezTo>
                <a:lnTo>
                  <a:pt x="349121" y="2670"/>
                </a:lnTo>
                <a:cubicBezTo>
                  <a:pt x="349606" y="2912"/>
                  <a:pt x="350091" y="3155"/>
                  <a:pt x="350576" y="3479"/>
                </a:cubicBezTo>
                <a:cubicBezTo>
                  <a:pt x="350657" y="3560"/>
                  <a:pt x="350739" y="3560"/>
                  <a:pt x="350819" y="3640"/>
                </a:cubicBezTo>
                <a:cubicBezTo>
                  <a:pt x="351224" y="3883"/>
                  <a:pt x="351628" y="4126"/>
                  <a:pt x="352033" y="4449"/>
                </a:cubicBezTo>
                <a:cubicBezTo>
                  <a:pt x="352113" y="4449"/>
                  <a:pt x="352113" y="4530"/>
                  <a:pt x="352194" y="4530"/>
                </a:cubicBezTo>
                <a:lnTo>
                  <a:pt x="353408" y="5501"/>
                </a:lnTo>
                <a:lnTo>
                  <a:pt x="353651" y="5743"/>
                </a:lnTo>
                <a:cubicBezTo>
                  <a:pt x="354055" y="6148"/>
                  <a:pt x="354459" y="6472"/>
                  <a:pt x="354864" y="6876"/>
                </a:cubicBezTo>
                <a:lnTo>
                  <a:pt x="623418" y="275430"/>
                </a:lnTo>
                <a:cubicBezTo>
                  <a:pt x="623822" y="275835"/>
                  <a:pt x="624227" y="276239"/>
                  <a:pt x="624551" y="276643"/>
                </a:cubicBezTo>
                <a:lnTo>
                  <a:pt x="624793" y="276886"/>
                </a:lnTo>
                <a:cubicBezTo>
                  <a:pt x="625117" y="277291"/>
                  <a:pt x="625440" y="277776"/>
                  <a:pt x="625764" y="278180"/>
                </a:cubicBezTo>
                <a:cubicBezTo>
                  <a:pt x="625764" y="278261"/>
                  <a:pt x="625845" y="278342"/>
                  <a:pt x="625845" y="278342"/>
                </a:cubicBezTo>
                <a:cubicBezTo>
                  <a:pt x="626168" y="278747"/>
                  <a:pt x="626491" y="279232"/>
                  <a:pt x="626734" y="279637"/>
                </a:cubicBezTo>
                <a:cubicBezTo>
                  <a:pt x="626815" y="279637"/>
                  <a:pt x="626815" y="279717"/>
                  <a:pt x="626896" y="279798"/>
                </a:cubicBezTo>
                <a:cubicBezTo>
                  <a:pt x="627139" y="280284"/>
                  <a:pt x="627462" y="280769"/>
                  <a:pt x="627705" y="281254"/>
                </a:cubicBezTo>
                <a:cubicBezTo>
                  <a:pt x="627948" y="281739"/>
                  <a:pt x="628190" y="282225"/>
                  <a:pt x="628433" y="282791"/>
                </a:cubicBezTo>
                <a:cubicBezTo>
                  <a:pt x="628918" y="283843"/>
                  <a:pt x="629323" y="284975"/>
                  <a:pt x="629646" y="286107"/>
                </a:cubicBezTo>
                <a:cubicBezTo>
                  <a:pt x="629889" y="287159"/>
                  <a:pt x="630132" y="288291"/>
                  <a:pt x="630293" y="289424"/>
                </a:cubicBezTo>
                <a:lnTo>
                  <a:pt x="630293" y="289667"/>
                </a:lnTo>
                <a:cubicBezTo>
                  <a:pt x="630374" y="290152"/>
                  <a:pt x="630455" y="290718"/>
                  <a:pt x="630455" y="291285"/>
                </a:cubicBezTo>
                <a:lnTo>
                  <a:pt x="630455" y="292579"/>
                </a:lnTo>
                <a:lnTo>
                  <a:pt x="630455" y="606189"/>
                </a:lnTo>
                <a:cubicBezTo>
                  <a:pt x="630455" y="668959"/>
                  <a:pt x="579414" y="720001"/>
                  <a:pt x="516644" y="720001"/>
                </a:cubicBezTo>
                <a:lnTo>
                  <a:pt x="113812" y="720001"/>
                </a:lnTo>
                <a:cubicBezTo>
                  <a:pt x="51042" y="720001"/>
                  <a:pt x="0" y="668959"/>
                  <a:pt x="0" y="606189"/>
                </a:cubicBezTo>
                <a:lnTo>
                  <a:pt x="0" y="113812"/>
                </a:lnTo>
                <a:cubicBezTo>
                  <a:pt x="0" y="51042"/>
                  <a:pt x="51042" y="0"/>
                  <a:pt x="113812" y="0"/>
                </a:cubicBezTo>
                <a:close/>
              </a:path>
            </a:pathLst>
          </a:custGeom>
          <a:solidFill>
            <a:schemeClr val="bg1"/>
          </a:solidFill>
          <a:ln w="1860" cap="flat">
            <a:noFill/>
            <a:miter/>
          </a:ln>
        </p:spPr>
        <p:txBody>
          <a:bodyPr vert="horz" wrap="square" lIns="91440" tIns="45720" rIns="91440" bIns="45720" rtlCol="0" anchor="ctr"/>
          <a:lstStyle/>
          <a:p>
            <a:pPr algn="l">
              <a:lnSpc>
                <a:spcPct val="110000"/>
              </a:lnSpc>
            </a:pPr>
            <a:endParaRPr kumimoji="1" lang="zh-CN" altLang="en-US"/>
          </a:p>
        </p:txBody>
      </p:sp>
      <p:sp>
        <p:nvSpPr>
          <p:cNvPr id="29" name="标题 1"/>
          <p:cNvSpPr txBox="1"/>
          <p:nvPr/>
        </p:nvSpPr>
        <p:spPr>
          <a:xfrm>
            <a:off x="660400" y="480060"/>
            <a:ext cx="5547360" cy="467995"/>
          </a:xfrm>
          <a:prstGeom prst="rect">
            <a:avLst/>
          </a:prstGeom>
          <a:noFill/>
          <a:ln>
            <a:noFill/>
          </a:ln>
        </p:spPr>
        <p:txBody>
          <a:bodyPr vert="horz" wrap="square" lIns="0" tIns="0" rIns="0" bIns="0" rtlCol="0" anchor="ctr"/>
          <a:lstStyle/>
          <a:p>
            <a:pPr algn="l">
              <a:lnSpc>
                <a:spcPct val="110000"/>
              </a:lnSpc>
            </a:pPr>
            <a:r>
              <a:rPr kumimoji="1" lang="en-US" altLang="zh-CN" sz="3200" b="1">
                <a:solidFill>
                  <a:schemeClr val="accent1"/>
                </a:solidFill>
                <a:effectLst>
                  <a:outerShdw blurRad="38100" dist="25400" dir="5400000" algn="ctr" rotWithShape="0">
                    <a:srgbClr val="6E747A">
                      <a:alpha val="43000"/>
                    </a:srgbClr>
                  </a:outerShdw>
                </a:effectLst>
                <a:latin typeface="+mj-ea"/>
                <a:ea typeface="+mj-ea"/>
                <a:cs typeface="Source Han Sans CN Bold" panose="020B0800000000000000"/>
              </a:rPr>
              <a:t>三、防治措施</a:t>
            </a:r>
            <a:endParaRPr kumimoji="1" lang="en-US" altLang="zh-CN" sz="3200" b="1">
              <a:solidFill>
                <a:schemeClr val="accent1"/>
              </a:solidFill>
              <a:effectLst>
                <a:outerShdw blurRad="38100" dist="25400" dir="5400000" algn="ctr" rotWithShape="0">
                  <a:srgbClr val="6E747A">
                    <a:alpha val="43000"/>
                  </a:srgbClr>
                </a:outerShdw>
              </a:effectLst>
              <a:latin typeface="+mj-ea"/>
              <a:ea typeface="+mj-ea"/>
              <a:cs typeface="Source Han Sans CN Bold" panose="020B0800000000000000"/>
            </a:endParaRPr>
          </a:p>
        </p:txBody>
      </p:sp>
      <p:sp>
        <p:nvSpPr>
          <p:cNvPr id="59" name="矩形 58"/>
          <p:cNvSpPr/>
          <p:nvPr>
            <p:custDataLst>
              <p:tags r:id="rId1"/>
            </p:custDataLst>
          </p:nvPr>
        </p:nvSpPr>
        <p:spPr>
          <a:xfrm>
            <a:off x="358795" y="480356"/>
            <a:ext cx="115146" cy="4762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微软雅黑" panose="020B0503020204020204" charset="-122"/>
              <a:ea typeface="微软雅黑" panose="020B0503020204020204" charset="-122"/>
            </a:endParaRPr>
          </a:p>
        </p:txBody>
      </p:sp>
      <p:sp>
        <p:nvSpPr>
          <p:cNvPr id="60" name="文本框 59"/>
          <p:cNvSpPr txBox="1"/>
          <p:nvPr/>
        </p:nvSpPr>
        <p:spPr>
          <a:xfrm>
            <a:off x="4897755" y="1092200"/>
            <a:ext cx="5290820"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1.</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明确责任分工，创新医防协同</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1" name="文本框 60"/>
          <p:cNvSpPr txBox="1"/>
          <p:nvPr/>
        </p:nvSpPr>
        <p:spPr>
          <a:xfrm>
            <a:off x="1142365" y="1840865"/>
            <a:ext cx="3445510"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2.</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强化早期发现，阻断麻风传播</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2" name="文本框 61"/>
          <p:cNvSpPr txBox="1"/>
          <p:nvPr/>
        </p:nvSpPr>
        <p:spPr>
          <a:xfrm>
            <a:off x="5361305" y="2183130"/>
            <a:ext cx="3544570"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3.</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规范诊断治疗，提高治疗效果</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3" name="文本框 62"/>
          <p:cNvSpPr txBox="1"/>
          <p:nvPr/>
        </p:nvSpPr>
        <p:spPr>
          <a:xfrm>
            <a:off x="1576705" y="2961005"/>
            <a:ext cx="3714750"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4.</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强化畸残预防，促进全面康复</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4" name="文本框 63"/>
          <p:cNvSpPr txBox="1"/>
          <p:nvPr/>
        </p:nvSpPr>
        <p:spPr>
          <a:xfrm>
            <a:off x="5674995" y="3491865"/>
            <a:ext cx="3435350"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5.</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加强队伍建设，提高防治能力</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5" name="文本框 64"/>
          <p:cNvSpPr txBox="1"/>
          <p:nvPr/>
        </p:nvSpPr>
        <p:spPr>
          <a:xfrm>
            <a:off x="1815465" y="4068445"/>
            <a:ext cx="3475355"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6.</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优化信息管理，提升监测能力</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6" name="文本框 65"/>
          <p:cNvSpPr txBox="1"/>
          <p:nvPr/>
        </p:nvSpPr>
        <p:spPr>
          <a:xfrm>
            <a:off x="5616575" y="4791710"/>
            <a:ext cx="3855720"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7.</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持续巩固消除麻风病危害成果</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7" name="文本框 66"/>
          <p:cNvSpPr txBox="1"/>
          <p:nvPr/>
        </p:nvSpPr>
        <p:spPr>
          <a:xfrm>
            <a:off x="1410335" y="5314950"/>
            <a:ext cx="3756660"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8.</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加强健康教育，消除歧视与偏见</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
        <p:nvSpPr>
          <p:cNvPr id="68" name="文本框 67"/>
          <p:cNvSpPr txBox="1"/>
          <p:nvPr/>
        </p:nvSpPr>
        <p:spPr>
          <a:xfrm>
            <a:off x="4988560" y="5953760"/>
            <a:ext cx="3858895" cy="368300"/>
          </a:xfrm>
          <a:prstGeom prst="rect">
            <a:avLst/>
          </a:prstGeom>
          <a:noFill/>
        </p:spPr>
        <p:txBody>
          <a:bodyPr wrap="square" rtlCol="0">
            <a:spAutoFit/>
          </a:bodyPr>
          <a:p>
            <a:pPr algn="l"/>
            <a:r>
              <a:rPr lang="en-US" altLang="zh-CN" b="1" dirty="0" err="1" smtClean="0">
                <a:solidFill>
                  <a:schemeClr val="accent1"/>
                </a:solidFill>
                <a:latin typeface="仿宋_GB2312" panose="02010609030101010101" charset="-122"/>
                <a:ea typeface="仿宋_GB2312" panose="02010609030101010101" charset="-122"/>
                <a:cs typeface="仿宋_GB2312" panose="02010609030101010101" charset="-122"/>
              </a:rPr>
              <a:t>9.</a:t>
            </a:r>
            <a:r>
              <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rPr>
              <a:t>加强科学研究，促进国际交流</a:t>
            </a:r>
            <a:endParaRPr lang="zh-CN" altLang="en-US" b="1" dirty="0" err="1" smtClean="0">
              <a:solidFill>
                <a:schemeClr val="accent1"/>
              </a:solidFill>
              <a:latin typeface="仿宋_GB2312" panose="02010609030101010101" charset="-122"/>
              <a:ea typeface="仿宋_GB2312" panose="02010609030101010101" charset="-122"/>
              <a:cs typeface="仿宋_GB2312" panose="02010609030101010101"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9"/>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1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CATEGORY" val="custom"/>
  <p:tag name="KSO_WM_TEMPLATE_INDEX" val="20230980"/>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40"/>
  <p:tag name="KSO_WM_UNIT_TYPE" val="f"/>
  <p:tag name="KSO_WM_UNIT_INDEX" val="1"/>
  <p:tag name="KSO_WM_TEMPLATE_CATEGORY" val="custom"/>
  <p:tag name="KSO_WM_TEMPLATE_INDEX" val="20230980"/>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29.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980"/>
  <p:tag name="KSO_WM_TEMPLATE_THUMBS_INDEX" val="1、9"/>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3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UNIT_TYPE" val="i"/>
  <p:tag name="KSO_WM_UNIT_INDEX"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14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14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1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148.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14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151.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1"/>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2"/>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1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9"/>
</p:tagLst>
</file>

<file path=ppt/tags/tag1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18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1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1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1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CATEGORY" val="custom"/>
  <p:tag name="KSO_WM_TEMPLATE_INDEX" val="20230980"/>
</p:tagLst>
</file>

<file path=ppt/tags/tag1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40"/>
  <p:tag name="KSO_WM_UNIT_TYPE" val="f"/>
  <p:tag name="KSO_WM_UNIT_INDEX" val="1"/>
  <p:tag name="KSO_WM_TEMPLATE_CATEGORY" val="custom"/>
  <p:tag name="KSO_WM_TEMPLATE_INDEX" val="20230980"/>
</p:tagLst>
</file>

<file path=ppt/tags/tag1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197.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980"/>
  <p:tag name="KSO_WM_TEMPLATE_THUMBS_INDEX" val="1、9"/>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199.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UNIT_TYPE" val="i"/>
  <p:tag name="KSO_WM_UNIT_INDEX" val="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2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2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2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2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212.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2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21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217.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219.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2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1"/>
</p:tagLst>
</file>

<file path=ppt/tags/tag2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2"/>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2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2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2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2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2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2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3.0"/>
  <p:tag name="KSO_WM_BEAUTIFY_FLAG" val="#wm#"/>
</p:tagLst>
</file>

<file path=ppt/tags/tag2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3.0"/>
  <p:tag name="KSO_WM_BEAUTIFY_FLAG" val="#wm#"/>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96"/>
  <p:tag name="KSO_WM_UNIT_TYPE" val="f"/>
  <p:tag name="KSO_WM_UNIT_INDEX" val="1"/>
</p:tagLst>
</file>

<file path=ppt/tags/tag2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3.0"/>
  <p:tag name="KSO_WM_BEAUTIFY_FLAG" val="#wm#"/>
</p:tagLst>
</file>

<file path=ppt/tags/tag2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b*1"/>
  <p:tag name="KSO_WM_UNIT_LAYERLEVEL" val="1"/>
  <p:tag name="KSO_WM_TAG_VERSION" val="3.0"/>
  <p:tag name="KSO_WM_BEAUTIFY_FLAG" val="#wm#"/>
  <p:tag name="KSO_WM_UNIT_ISCONTENTSTITLE" val="0"/>
  <p:tag name="KSO_WM_UNIT_ISNUMDGMTITLE" val="0"/>
  <p:tag name="KSO_WM_UNIT_PRESET_TEXT" val="单击此处编辑母版副标题样式"/>
  <p:tag name="KSO_WM_UNIT_NOCLEAR" val="0"/>
  <p:tag name="KSO_WM_UNIT_VALUE" val="40"/>
  <p:tag name="KSO_WM_UNIT_TYPE" val="b"/>
  <p:tag name="KSO_WM_UNIT_INDEX" val="1"/>
</p:tagLst>
</file>

<file path=ppt/tags/tag2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3.0"/>
  <p:tag name="KSO_WM_BEAUTIFY_FLAG" val="#wm#"/>
</p:tagLst>
</file>

<file path=ppt/tags/tag2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 name="KSO_WM_UNIT_VALUE" val="29"/>
</p:tagLst>
</file>

<file path=ppt/tags/tag2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BEAUTIFY_FLAG" val="#wm#"/>
  <p:tag name="KSO_WM_UNIT_TYPE" val="i"/>
  <p:tag name="KSO_WM_UNIT_INDEX" val="2"/>
</p:tagLst>
</file>

<file path=ppt/tags/tag25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1*i*2"/>
  <p:tag name="KSO_WM_UNIT_LAYERLEVEL" val="1"/>
  <p:tag name="KSO_WM_TAG_VERSION" val="3.0"/>
  <p:tag name="KSO_WM_UNIT_TYPE" val="i"/>
  <p:tag name="KSO_WM_UNIT_INDEX" val="2"/>
</p:tagLst>
</file>

<file path=ppt/tags/tag2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2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 name="KSO_WM_UNIT_NOCLEAR" val="0"/>
</p:tagLst>
</file>

<file path=ppt/tags/tag2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3.0"/>
  <p:tag name="KSO_WM_BEAUTIFY_FLAG" val="#wm#"/>
</p:tagLst>
</file>

<file path=ppt/tags/tag2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f*5"/>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5"/>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a*1"/>
  <p:tag name="KSO_WM_UNIT_LAYERLEVEL" val="1"/>
  <p:tag name="KSO_WM_TAG_VERSION" val="1.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 name="KSO_WM_TEMPLATE_CATEGORY" val="custom"/>
  <p:tag name="KSO_WM_TEMPLATE_INDEX" val="20230980"/>
</p:tagLst>
</file>

<file path=ppt/tags/tag2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f*1"/>
  <p:tag name="KSO_WM_UNIT_LAYERLEVEL" val="1"/>
  <p:tag name="KSO_WM_TAG_VERSION" val="1.0"/>
  <p:tag name="KSO_WM_BEAUTIFY_FLAG" val="#wm#"/>
  <p:tag name="KSO_WM_UNIT_SUBTYPE" val="a"/>
  <p:tag name="KSO_WM_UNIT_PRESET_TEXT" val="单击此处编辑母版文本样式&#10;二级&#10;三级&#10;四级&#10;五级"/>
  <p:tag name="KSO_WM_UNIT_NOCLEAR" val="0"/>
  <p:tag name="KSO_WM_UNIT_VALUE" val="340"/>
  <p:tag name="KSO_WM_UNIT_TYPE" val="f"/>
  <p:tag name="KSO_WM_UNIT_INDEX" val="1"/>
  <p:tag name="KSO_WM_TEMPLATE_CATEGORY" val="custom"/>
  <p:tag name="KSO_WM_TEMPLATE_INDEX" val="20230980"/>
</p:tagLst>
</file>

<file path=ppt/tags/tag2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3.0"/>
  <p:tag name="KSO_WM_BEAUTIFY_FLAG" val="#wm#"/>
</p:tagLst>
</file>

<file path=ppt/tags/tag265.xml><?xml version="1.0" encoding="utf-8"?>
<p:tagLst xmlns:p="http://schemas.openxmlformats.org/presentationml/2006/main">
  <p:tag name="KSO_WM_TEMPLATE_SUBCATEGORY" val="29"/>
  <p:tag name="KSO_WM_TEMPLATE_MASTER_TYPE" val="0"/>
  <p:tag name="KSO_WM_TEMPLATE_COLOR_TYPE" val="0"/>
  <p:tag name="KSO_WM_TAG_VERSION" val="3.0"/>
  <p:tag name="KSO_WM_BEAUTIFY_FLAG" val="#wm#"/>
  <p:tag name="KSO_WM_TEMPLATE_CATEGORY" val="custom"/>
  <p:tag name="KSO_WM_TEMPLATE_INDEX" val="20230980"/>
  <p:tag name="KSO_WM_TEMPLATE_THUMBS_INDEX" val="1、9"/>
</p:tagLst>
</file>

<file path=ppt/tags/tag26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26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2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0980_4*a*1"/>
  <p:tag name="KSO_WM_TEMPLATE_CATEGORY" val="custom"/>
  <p:tag name="KSO_WM_TEMPLATE_INDEX" val="20230980"/>
  <p:tag name="KSO_WM_UNIT_LAYERLEVEL" val="1"/>
  <p:tag name="KSO_WM_TAG_VERSION" val="3.0"/>
  <p:tag name="KSO_WM_BEAUTIFY_FLAG" val="#wm#"/>
  <p:tag name="KSO_WM_UNIT_ISCONTENTSTITLE" val="1"/>
  <p:tag name="KSO_WM_UNIT_ISNUMDGMTITLE" val="0"/>
  <p:tag name="KSO_WM_UNIT_NOCLEAR" val="0"/>
  <p:tag name="KSO_WM_UNIT_VALUE" val="3"/>
  <p:tag name="KSO_WM_UNIT_TYPE" val="a"/>
  <p:tag name="KSO_WM_UNIT_INDEX" val="1"/>
  <p:tag name="KSO_WM_DIAGRAM_GROUP_CODE" val="l1-1"/>
  <p:tag name="KSO_WM_UNIT_TEXT_FILL_FORE_SCHEMECOLOR_INDEX" val="5"/>
  <p:tag name="KSO_WM_UNIT_TEXT_FILL_TYPE" val="1"/>
  <p:tag name="KSO_WM_UNIT_USESOURCEFORMAT_APPLY" val="1"/>
</p:tagLst>
</file>

<file path=ppt/tags/tag2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1_1"/>
  <p:tag name="KSO_WM_UNIT_ID" val="custom20230980_4*l_h_i*1_1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custom20230980_4*l_h_a*1_1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 val="5"/>
  <p:tag name="KSO_WM_UNIT_TEXT_FILL_TYPE" val="1"/>
  <p:tag name="KSO_WM_UNIT_USESOURCEFORMAT_APPLY" val="1"/>
</p:tagLst>
</file>

<file path=ppt/tags/tag2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2_1"/>
  <p:tag name="KSO_WM_UNIT_ID" val="custom20230980_4*l_h_i*1_2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27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custom20230980_4*l_h_a*1_2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 val="5"/>
  <p:tag name="KSO_WM_UNIT_TEXT_FILL_TYPE" val="1"/>
  <p:tag name="KSO_WM_UNIT_USESOURCEFORMAT_APPLY" val="1"/>
</p:tagLst>
</file>

<file path=ppt/tags/tag2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3_1"/>
  <p:tag name="KSO_WM_UNIT_ID" val="custom20230980_4*l_h_i*1_3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27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custom20230980_4*l_h_a*1_3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 val="5"/>
  <p:tag name="KSO_WM_UNIT_TEXT_FILL_TYPE" val="1"/>
  <p:tag name="KSO_WM_UNIT_USESOURCEFORMAT_APPLY" val="1"/>
</p:tagLst>
</file>

<file path=ppt/tags/tag2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SUBTYPE" val="d"/>
  <p:tag name="KSO_WM_UNIT_TYPE" val="l_h_i"/>
  <p:tag name="KSO_WM_UNIT_INDEX" val="1_4_1"/>
  <p:tag name="KSO_WM_UNIT_ID" val="custom20230980_4*l_h_i*1_4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4000000059604645,&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FORE_SCHEMECOLOR_INDEX" val="5"/>
  <p:tag name="KSO_WM_UNIT_TEXT_FILL_TYPE" val="1"/>
  <p:tag name="KSO_WM_UNIT_USESOURCEFORMAT_APPLY" val="1"/>
</p:tagLst>
</file>

<file path=ppt/tags/tag27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custom20230980_4*l_h_a*1_4_1"/>
  <p:tag name="KSO_WM_TEMPLATE_CATEGORY" val="custom"/>
  <p:tag name="KSO_WM_TEMPLATE_INDEX" val="20230980"/>
  <p:tag name="KSO_WM_UNIT_LAYERLEVEL" val="1_1_1"/>
  <p:tag name="KSO_WM_TAG_VERSION" val="3.0"/>
  <p:tag name="KSO_WM_BEAUTIFY_FLAG" val="#wm#"/>
  <p:tag name="KSO_WM_DIAGRAM_VERSION" val="3"/>
  <p:tag name="KSO_WM_DIAGRAM_COLOR_TRICK" val="1"/>
  <p:tag name="KSO_WM_DIAGRAM_COLOR_TEXT_CAN_REMOVE" val="n"/>
  <p:tag name="KSO_WM_DIAGRAM_GROUP_CODE" val="l1-1"/>
  <p:tag name="KSO_WM_DIAGRAM_MAX_ITEMCNT" val="6"/>
  <p:tag name="KSO_WM_DIAGRAM_MIN_ITEMCNT" val="2"/>
  <p:tag name="KSO_WM_DIAGRAM_VIRTUALLY_FRAME" val="{&quot;height&quot;:380.5,&quot;left&quot;:448.6750030517578,&quot;top&quot;:130.35,&quot;width&quot;:456.649993896484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PRESET_TEXT" val="添加目录项标题"/>
  <p:tag name="KSO_WM_UNIT_TEXT_TYPE" val="1"/>
  <p:tag name="KSO_WM_UNIT_TEXT_FILL_FORE_SCHEMECOLOR_INDEX" val="5"/>
  <p:tag name="KSO_WM_UNIT_TEXT_FILL_TYPE" val="1"/>
  <p:tag name="KSO_WM_UNIT_USESOURCEFORMAT_APPLY" val="1"/>
</p:tagLst>
</file>

<file path=ppt/tags/tag277.xml><?xml version="1.0" encoding="utf-8"?>
<p:tagLst xmlns:p="http://schemas.openxmlformats.org/presentationml/2006/main">
  <p:tag name="KSO_WM_SLIDE_ID" val="custom20230980_4"/>
  <p:tag name="KSO_WM_TEMPLATE_SUBCATEGORY" val="29"/>
  <p:tag name="KSO_WM_TEMPLATE_MASTER_TYPE" val="0"/>
  <p:tag name="KSO_WM_TEMPLATE_COLOR_TYPE" val="0"/>
  <p:tag name="KSO_WM_SLIDE_ITEM_CNT" val="4"/>
  <p:tag name="KSO_WM_SLIDE_INDEX" val="4"/>
  <p:tag name="KSO_WM_TAG_VERSION" val="3.0"/>
  <p:tag name="KSO_WM_BEAUTIFY_FLAG" val="#wm#"/>
  <p:tag name="KSO_WM_TEMPLATE_CATEGORY" val="custom"/>
  <p:tag name="KSO_WM_TEMPLATE_INDEX" val="20230980"/>
  <p:tag name="KSO_WM_SLIDE_LAYOUT" val="a_l"/>
  <p:tag name="KSO_WM_SLIDE_LAYOUT_CNT" val="1_1"/>
  <p:tag name="KSO_WM_SLIDE_TYPE" val="contents"/>
  <p:tag name="KSO_WM_SLIDE_SUBTYPE" val="diag"/>
  <p:tag name="KSO_WM_DIAGRAM_GROUP_CODE" val="l1-1"/>
  <p:tag name="KSO_WM_SLIDE_DIAGTYPE" val="l"/>
</p:tagLst>
</file>

<file path=ppt/tags/tag27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74_1*a*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标题"/>
</p:tagLst>
</file>

<file path=ppt/tags/tag2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4_1*i*1"/>
  <p:tag name="KSO_WM_TEMPLATE_CATEGORY" val="custom"/>
  <p:tag name="KSO_WM_TEMPLATE_INDEX" val="20233374"/>
  <p:tag name="KSO_WM_UNIT_LAYERLEVEL" val="1"/>
  <p:tag name="KSO_WM_TAG_VERSION" val="3.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3374_1*i*2"/>
  <p:tag name="KSO_WM_TEMPLATE_CATEGORY" val="custom"/>
  <p:tag name="KSO_WM_TEMPLATE_INDEX" val="20233374"/>
  <p:tag name="KSO_WM_UNIT_LAYERLEVEL" val="1"/>
  <p:tag name="KSO_WM_TAG_VERSION" val="3.0"/>
  <p:tag name="KSO_WM_BEAUTIFY_FLAG" val="#wm#"/>
</p:tagLst>
</file>

<file path=ppt/tags/tag2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3374_1*i*3"/>
  <p:tag name="KSO_WM_TEMPLATE_CATEGORY" val="custom"/>
  <p:tag name="KSO_WM_TEMPLATE_INDEX" val="20233374"/>
  <p:tag name="KSO_WM_UNIT_LAYERLEVEL" val="1"/>
  <p:tag name="KSO_WM_TAG_VERSION" val="3.0"/>
  <p:tag name="KSO_WM_BEAUTIFY_FLAG" val="#wm#"/>
</p:tagLst>
</file>

<file path=ppt/tags/tag2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3374_1*i*4"/>
  <p:tag name="KSO_WM_TEMPLATE_CATEGORY" val="custom"/>
  <p:tag name="KSO_WM_TEMPLATE_INDEX" val="20233374"/>
  <p:tag name="KSO_WM_UNIT_LAYERLEVEL" val="1"/>
  <p:tag name="KSO_WM_TAG_VERSION" val="3.0"/>
  <p:tag name="KSO_WM_BEAUTIFY_FLAG" val="#wm#"/>
</p:tagLst>
</file>

<file path=ppt/tags/tag283.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3374_1*f*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84.xml><?xml version="1.0" encoding="utf-8"?>
<p:tagLst xmlns:p="http://schemas.openxmlformats.org/presentationml/2006/main">
  <p:tag name="KSO_WM_SLIDE_ID" val="custom20233374_1"/>
  <p:tag name="KSO_WM_TEMPLATE_SUBCATEGORY" val="0"/>
  <p:tag name="KSO_WM_SLIDE_ITEM_CNT" val="0"/>
  <p:tag name="KSO_WM_SLIDE_INDEX" val="1"/>
  <p:tag name="KSO_WM_TAG_VERSION" val="3.0"/>
  <p:tag name="KSO_WM_BEAUTIFY_FLAG" val="#wm#"/>
  <p:tag name="KSO_WM_TEMPLATE_CATEGORY" val="custom"/>
  <p:tag name="KSO_WM_TEMPLATE_INDEX" val="20230980"/>
  <p:tag name="KSO_WM_SLIDE_LAYOUT" val="a_f"/>
  <p:tag name="KSO_WM_SLIDE_LAYOUT_CNT" val="1_1"/>
  <p:tag name="KSO_WM_SLIDE_TYPE" val="text"/>
  <p:tag name="KSO_WM_SLIDE_SUBTYPE" val="picTxt"/>
  <p:tag name="KSO_WM_SLIDE_SIZE" val="886*445"/>
  <p:tag name="KSO_WM_SLIDE_POSITION" val="37*28"/>
  <p:tag name="KSO_WM_TEMPLATE_MASTER_TYPE" val="0"/>
  <p:tag name="KSO_WM_TEMPLATE_COLOR_TYPE" val="0"/>
</p:tagLst>
</file>

<file path=ppt/tags/tag285.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diagram20235161_3*l_h_f*1_1_1"/>
  <p:tag name="KSO_WM_TEMPLATE_CATEGORY" val="diagram"/>
  <p:tag name="KSO_WM_TEMPLATE_INDEX" val="20235161"/>
  <p:tag name="KSO_WM_UNIT_LAYERLEVEL" val="1_1_1"/>
  <p:tag name="KSO_WM_TAG_VERSION" val="3.0"/>
  <p:tag name="KSO_WM_UNIT_VALUE" val="160"/>
  <p:tag name="KSO_WM_DIAGRAM_MAX_ITEMCNT" val="4"/>
  <p:tag name="KSO_WM_DIAGRAM_MIN_ITEMCNT" val="2"/>
  <p:tag name="KSO_WM_DIAGRAM_VIRTUALLY_FRAME" val="{&quot;height&quot;:389,&quot;left&quot;:54.749993896484376,&quot;top&quot;:112.7,&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
  <p:tag name="KSO_WM_UNIT_TEXT_FILL_FORE_SCHEMECOLOR_INDEX" val="1"/>
  <p:tag name="KSO_WM_UNIT_TEXT_FILL_TYPE" val="1"/>
  <p:tag name="KSO_WM_UNIT_TEXT_TYPE" val="1"/>
  <p:tag name="KSO_WM_UNIT_USESOURCEFORMAT_APPLY" val="0"/>
</p:tagLst>
</file>

<file path=ppt/tags/tag286.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diagram20235161_3*l_h_f*1_2_1"/>
  <p:tag name="KSO_WM_TEMPLATE_CATEGORY" val="diagram"/>
  <p:tag name="KSO_WM_TEMPLATE_INDEX" val="20235161"/>
  <p:tag name="KSO_WM_UNIT_LAYERLEVEL" val="1_1_1"/>
  <p:tag name="KSO_WM_TAG_VERSION" val="3.0"/>
  <p:tag name="KSO_WM_UNIT_VALUE" val="160"/>
  <p:tag name="KSO_WM_DIAGRAM_MAX_ITEMCNT" val="4"/>
  <p:tag name="KSO_WM_DIAGRAM_MIN_ITEMCNT" val="2"/>
  <p:tag name="KSO_WM_DIAGRAM_VIRTUALLY_FRAME" val="{&quot;height&quot;:389,&quot;left&quot;:54.749993896484376,&quot;top&quot;:112.7,&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
  <p:tag name="KSO_WM_UNIT_TEXT_FILL_FORE_SCHEMECOLOR_INDEX" val="1"/>
  <p:tag name="KSO_WM_UNIT_TEXT_FILL_TYPE" val="1"/>
  <p:tag name="KSO_WM_UNIT_TEXT_TYPE" val="1"/>
  <p:tag name="KSO_WM_UNIT_USESOURCEFORMAT_APPLY" val="0"/>
</p:tagLst>
</file>

<file path=ppt/tags/tag287.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diagram20235161_3*l_h_f*1_3_1"/>
  <p:tag name="KSO_WM_TEMPLATE_CATEGORY" val="diagram"/>
  <p:tag name="KSO_WM_TEMPLATE_INDEX" val="20235161"/>
  <p:tag name="KSO_WM_UNIT_LAYERLEVEL" val="1_1_1"/>
  <p:tag name="KSO_WM_TAG_VERSION" val="3.0"/>
  <p:tag name="KSO_WM_UNIT_VALUE" val="160"/>
  <p:tag name="KSO_WM_DIAGRAM_MAX_ITEMCNT" val="4"/>
  <p:tag name="KSO_WM_DIAGRAM_MIN_ITEMCNT" val="2"/>
  <p:tag name="KSO_WM_DIAGRAM_VIRTUALLY_FRAME" val="{&quot;height&quot;:389,&quot;left&quot;:54.749993896484376,&quot;top&quot;:112.7,&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
  <p:tag name="KSO_WM_UNIT_TEXT_FILL_FORE_SCHEMECOLOR_INDEX" val="1"/>
  <p:tag name="KSO_WM_UNIT_TEXT_FILL_TYPE" val="1"/>
  <p:tag name="KSO_WM_UNIT_TEXT_TYPE" val="1"/>
  <p:tag name="KSO_WM_UNIT_USESOURCEFORMAT_APPLY" val="0"/>
</p:tagLst>
</file>

<file path=ppt/tags/tag288.xml><?xml version="1.0" encoding="utf-8"?>
<p:tagLst xmlns:p="http://schemas.openxmlformats.org/presentationml/2006/main">
  <p:tag name="KSO_WM_UNIT_SUBTYPE" val="a"/>
  <p:tag name="KSO_WM_UNIT_NOCLEAR" val="0"/>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diagram20235161_3*l_h_f*1_4_1"/>
  <p:tag name="KSO_WM_TEMPLATE_CATEGORY" val="diagram"/>
  <p:tag name="KSO_WM_TEMPLATE_INDEX" val="20235161"/>
  <p:tag name="KSO_WM_UNIT_LAYERLEVEL" val="1_1_1"/>
  <p:tag name="KSO_WM_TAG_VERSION" val="3.0"/>
  <p:tag name="KSO_WM_UNIT_VALUE" val="160"/>
  <p:tag name="KSO_WM_DIAGRAM_MAX_ITEMCNT" val="4"/>
  <p:tag name="KSO_WM_DIAGRAM_MIN_ITEMCNT" val="2"/>
  <p:tag name="KSO_WM_DIAGRAM_VIRTUALLY_FRAME" val="{&quot;height&quot;:389,&quot;left&quot;:54.749993896484376,&quot;top&quot;:112.7,&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LAYER_COUNT" val="1"/>
  <p:tag name="KSO_WM_BEAUTIFY_FLAG" val="#wm#"/>
  <p:tag name="KSO_WM_DIAGRAM_VERSION" val="3"/>
  <p:tag name="KSO_WM_DIAGRAM_COLOR_TRICK" val="1"/>
  <p:tag name="KSO_WM_DIAGRAM_COLOR_TEXT_CAN_REMOVE" val="n"/>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单击此处添加文本具体内容，简明扼要地阐述您的观点"/>
  <p:tag name="KSO_WM_UNIT_TEXT_FILL_FORE_SCHEMECOLOR_INDEX" val="1"/>
  <p:tag name="KSO_WM_UNIT_TEXT_FILL_TYPE" val="1"/>
  <p:tag name="KSO_WM_UNIT_TEXT_TYPE" val="1"/>
  <p:tag name="KSO_WM_UNIT_USESOURCEFORMAT_APPLY" val="0"/>
</p:tagLst>
</file>

<file path=ppt/tags/tag2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3374_1*i*2"/>
  <p:tag name="KSO_WM_TEMPLATE_CATEGORY" val="custom"/>
  <p:tag name="KSO_WM_TEMPLATE_INDEX" val="20233374"/>
  <p:tag name="KSO_WM_UNIT_LAYERLEVEL" val="1"/>
  <p:tag name="KSO_WM_TAG_VERSION" val="3.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3374_1*f*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29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74_1*a*1"/>
  <p:tag name="KSO_WM_TEMPLATE_CATEGORY" val="custom"/>
  <p:tag name="KSO_WM_TEMPLATE_INDEX" val="20233374"/>
  <p:tag name="KSO_WM_UNIT_LAYERLEVEL" val="1"/>
  <p:tag name="KSO_WM_TAG_VERSION" val="3.0"/>
  <p:tag name="KSO_WM_BEAUTIFY_FLAG" val="#wm#"/>
  <p:tag name="KSO_WM_UNIT_TEXT_TYPE" val="1"/>
  <p:tag name="KSO_WM_UNIT_PRESET_TEXT" val="单击此处添加标题"/>
</p:tagLst>
</file>

<file path=ppt/tags/tag2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4_1*i*1"/>
  <p:tag name="KSO_WM_TEMPLATE_CATEGORY" val="custom"/>
  <p:tag name="KSO_WM_TEMPLATE_INDEX" val="20233374"/>
  <p:tag name="KSO_WM_UNIT_LAYERLEVEL" val="1"/>
  <p:tag name="KSO_WM_TAG_VERSION" val="3.0"/>
  <p:tag name="KSO_WM_BEAUTIFY_FLAG" val="#wm#"/>
</p:tagLst>
</file>

<file path=ppt/tags/tag2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3374_1*i*3"/>
  <p:tag name="KSO_WM_TEMPLATE_CATEGORY" val="custom"/>
  <p:tag name="KSO_WM_TEMPLATE_INDEX" val="20233374"/>
  <p:tag name="KSO_WM_UNIT_LAYERLEVEL" val="1"/>
  <p:tag name="KSO_WM_TAG_VERSION" val="3.0"/>
  <p:tag name="KSO_WM_BEAUTIFY_FLAG" val="#wm#"/>
</p:tagLst>
</file>

<file path=ppt/tags/tag2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3374_1*i*4"/>
  <p:tag name="KSO_WM_TEMPLATE_CATEGORY" val="custom"/>
  <p:tag name="KSO_WM_TEMPLATE_INDEX" val="20233374"/>
  <p:tag name="KSO_WM_UNIT_LAYERLEVEL" val="1"/>
  <p:tag name="KSO_WM_TAG_VERSION" val="3.0"/>
  <p:tag name="KSO_WM_BEAUTIFY_FLAG" val="#wm#"/>
</p:tagLst>
</file>

<file path=ppt/tags/tag295.xml><?xml version="1.0" encoding="utf-8"?>
<p:tagLst xmlns:p="http://schemas.openxmlformats.org/presentationml/2006/main">
  <p:tag name="KSO_WM_SLIDE_ID" val="custom20233374_1"/>
  <p:tag name="KSO_WM_TEMPLATE_SUBCATEGORY" val="0"/>
  <p:tag name="KSO_WM_SLIDE_ITEM_CNT" val="0"/>
  <p:tag name="KSO_WM_SLIDE_INDEX" val="1"/>
  <p:tag name="KSO_WM_TAG_VERSION" val="3.0"/>
  <p:tag name="KSO_WM_BEAUTIFY_FLAG" val="#wm#"/>
  <p:tag name="KSO_WM_TEMPLATE_CATEGORY" val="custom"/>
  <p:tag name="KSO_WM_TEMPLATE_INDEX" val="20230980"/>
  <p:tag name="KSO_WM_SLIDE_LAYOUT" val="a_f"/>
  <p:tag name="KSO_WM_SLIDE_LAYOUT_CNT" val="1_1"/>
  <p:tag name="KSO_WM_SLIDE_TYPE" val="text"/>
  <p:tag name="KSO_WM_SLIDE_SUBTYPE" val="picTxt"/>
  <p:tag name="KSO_WM_SLIDE_SIZE" val="886*445"/>
  <p:tag name="KSO_WM_SLIDE_POSITION" val="37*28"/>
  <p:tag name="KSO_WM_TEMPLATE_MASTER_TYPE" val="0"/>
  <p:tag name="KSO_WM_TEMPLATE_COLOR_TYPE" val="0"/>
</p:tagLst>
</file>

<file path=ppt/tags/tag296.xml><?xml version="1.0" encoding="utf-8"?>
<p:tagLst xmlns:p="http://schemas.openxmlformats.org/presentationml/2006/main">
  <p:tag name="KSO_WM_UNIT_ISCONTENTSTITLE" val="0"/>
  <p:tag name="KSO_WM_UNIT_ISNUMDGMTITLE" val="0"/>
  <p:tag name="KSO_WM_UNIT_NOCLEAR" val="0"/>
  <p:tag name="KSO_WM_UNIT_VALUE" val="30"/>
  <p:tag name="KSO_WM_UNIT_HIGHLIGHT" val="0"/>
  <p:tag name="KSO_WM_UNIT_COMPATIBLE" val="0"/>
  <p:tag name="KSO_WM_UNIT_DIAGRAM_ISNUMVISUAL" val="0"/>
  <p:tag name="KSO_WM_UNIT_DIAGRAM_ISREFERUNIT" val="0"/>
  <p:tag name="KSO_WM_UNIT_TYPE" val="a"/>
  <p:tag name="KSO_WM_UNIT_INDEX" val="1"/>
  <p:tag name="KSO_WM_UNIT_ID" val="diagram20231870_3*a*1"/>
  <p:tag name="KSO_WM_TEMPLATE_CATEGORY" val="diagram"/>
  <p:tag name="KSO_WM_TEMPLATE_INDEX" val="20231870"/>
  <p:tag name="KSO_WM_UNIT_LAYERLEVEL" val="1"/>
  <p:tag name="KSO_WM_TAG_VERSION" val="3.0"/>
  <p:tag name="KSO_WM_BEAUTIFY_FLAG" val="#wm#"/>
  <p:tag name="KSO_WM_DIAGRAM_GROUP_CODE" val="l1-1"/>
  <p:tag name="KSO_WM_UNIT_PRESET_TEXT" val="单击此处添加标题"/>
  <p:tag name="KSO_WM_UNIT_TEXT_TYPE" val="1"/>
  <p:tag name="KSO_WM_UNIT_TEXT_FILL_FORE_SCHEMECOLOR_INDEX" val="13"/>
  <p:tag name="KSO_WM_UNIT_TEXT_FILL_TYPE" val="1"/>
  <p:tag name="KSO_WM_UNIT_USESOURCEFORMAT_APPLY" val="0"/>
</p:tagLst>
</file>

<file path=ppt/tags/tag297.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diagram20231870_3*l_h_i*1_1_1"/>
  <p:tag name="KSO_WM_TEMPLATE_CATEGORY" val="diagram"/>
  <p:tag name="KSO_WM_TEMPLATE_INDEX" val="20231870"/>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solid&quot;:{&quot;brightness&quot;:0.6000000238418579,&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TEXT_FILL_FORE_SCHEMECOLOR_INDEX" val="2"/>
  <p:tag name="KSO_WM_UNIT_TEXT_FILL_TYPE" val="1"/>
  <p:tag name="KSO_WM_UNIT_USESOURCEFORMAT_APPLY" val="0"/>
</p:tagLst>
</file>

<file path=ppt/tags/tag298.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1_1"/>
  <p:tag name="KSO_WM_UNIT_ID" val="diagram20231870_3*l_h_f*1_1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USESOURCEFORMAT_APPLY" val="0"/>
</p:tagLst>
</file>

<file path=ppt/tags/tag299.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70_3*l_h_a*1_1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0"/>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diagram20231870_3*l_h_i*1_2_1"/>
  <p:tag name="KSO_WM_TEMPLATE_CATEGORY" val="diagram"/>
  <p:tag name="KSO_WM_TEMPLATE_INDEX" val="20231870"/>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301.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2_1"/>
  <p:tag name="KSO_WM_UNIT_ID" val="diagram20231870_3*l_h_f*1_2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BEAUTIFY_FLAG" val="#wm#"/>
  <p:tag name="KSO_WM_UNIT_PRESET_TEXT" val="单击此处添加文本具体内容，简明扼要地阐述您的观点。以便观者准确地理解您传达的思想。简明扼要地阐述您的观点。"/>
  <p:tag name="KSO_WM_UNIT_USESOURCEFORMAT_APPLY" val="0"/>
</p:tagLst>
</file>

<file path=ppt/tags/tag302.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2_1"/>
  <p:tag name="KSO_WM_UNIT_ID" val="diagram20231870_3*l_h_a*1_2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单击添加标题"/>
  <p:tag name="KSO_WM_UNIT_USESOURCEFORMAT_APPLY" val="0"/>
</p:tagLst>
</file>

<file path=ppt/tags/tag303.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diagram20231870_3*l_h_i*1_3_1"/>
  <p:tag name="KSO_WM_TEMPLATE_CATEGORY" val="diagram"/>
  <p:tag name="KSO_WM_TEMPLATE_INDEX" val="20231870"/>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solid&quot;:{&quot;brightness&quot;:0.6000000238418579,&quot;colorType&quot;:1,&quot;foreColorIndex&quot;:5,&quot;transparency&quot;:0.75},&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6"/>
  <p:tag name="KSO_WM_UNIT_TEXT_FILL_FORE_SCHEMECOLOR_INDEX" val="2"/>
  <p:tag name="KSO_WM_UNIT_TEXT_FILL_TYPE" val="1"/>
  <p:tag name="KSO_WM_UNIT_USESOURCEFORMAT_APPLY" val="0"/>
</p:tagLst>
</file>

<file path=ppt/tags/tag304.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3_1"/>
  <p:tag name="KSO_WM_UNIT_ID" val="diagram20231870_3*l_h_f*1_3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UNIT_TEXT_LAYER_COUNT" val="1"/>
  <p:tag name="KSO_WM_BEAUTIFY_FLAG" val="#wm#"/>
  <p:tag name="KSO_WM_UNIT_PRESET_TEXT" val="单击此处添加文本具体内容，简明扼要地阐述您的观点。根据需要可酌情增减文字，以便观者准确地理解您传达的思想。简明扼要地阐述您的观点。"/>
  <p:tag name="KSO_WM_UNIT_TEXT_FILL_FORE_SCHEMECOLOR_INDEX" val="1"/>
  <p:tag name="KSO_WM_UNIT_TEXT_FILL_TYPE" val="1"/>
  <p:tag name="KSO_WM_UNIT_USESOURCEFORMAT_APPLY" val="0"/>
</p:tagLst>
</file>

<file path=ppt/tags/tag30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3_1"/>
  <p:tag name="KSO_WM_UNIT_ID" val="diagram20231870_3*l_h_a*1_3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0"/>
</p:tagLst>
</file>

<file path=ppt/tags/tag306.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diagram20231870_3*l_h_i*1_4_1"/>
  <p:tag name="KSO_WM_TEMPLATE_CATEGORY" val="diagram"/>
  <p:tag name="KSO_WM_TEMPLATE_INDEX" val="20231870"/>
  <p:tag name="KSO_WM_UNIT_LAYERLEVEL" val="1_1_1"/>
  <p:tag name="KSO_WM_TAG_VERSION" val="3.0"/>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2,&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FILL_TYPE" val="1"/>
  <p:tag name="KSO_WM_UNIT_FILL_FORE_SCHEMECOLOR_INDEX" val="5"/>
  <p:tag name="KSO_WM_UNIT_FILL_FORE_SCHEMECOLOR_INDEX_BRIGHTNESS" val="0"/>
  <p:tag name="KSO_WM_UNIT_TEXT_FILL_FORE_SCHEMECOLOR_INDEX" val="2"/>
  <p:tag name="KSO_WM_UNIT_TEXT_FILL_TYPE" val="1"/>
  <p:tag name="KSO_WM_UNIT_USESOURCEFORMAT_APPLY" val="0"/>
</p:tagLst>
</file>

<file path=ppt/tags/tag307.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l_h_f"/>
  <p:tag name="KSO_WM_UNIT_INDEX" val="1_4_1"/>
  <p:tag name="KSO_WM_UNIT_ID" val="diagram20231870_3*l_h_f*1_4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UNIT_TEXT_LAYER_COUNT" val="1"/>
  <p:tag name="KSO_WM_BEAUTIFY_FLAG" val="#wm#"/>
  <p:tag name="KSO_WM_UNIT_PRESET_TEXT" val="单击此处添加文本具体内容，简明扼要地阐述您的观点。以便观者准确地理解您传达的思想。简明扼要地阐述您的观点。"/>
  <p:tag name="KSO_WM_UNIT_USESOURCEFORMAT_APPLY" val="0"/>
</p:tagLst>
</file>

<file path=ppt/tags/tag308.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4_1"/>
  <p:tag name="KSO_WM_UNIT_ID" val="diagram20231870_3*l_h_a*1_4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2,&quot;rgb&quot;:&quot;#ffffff&quot;,&quot;transparency&quot;:0},&quot;type&quot;:1},&quot;glow&quot;:{&quot;colorType&quot;:0},&quot;line&quot;:{&quot;type&quot;:0},&quot;shadow&quot;:{&quot;colorType&quot;:0},&quot;threeD&quot;:{&quot;curvedSurface&quot;:{&quot;brightness&quot;:0,&quot;colorType&quot;:2,&quot;rgb&quot;:&quot;#000000&quot;},&quot;depth&quot;:{&quot;colorType&quot;:0}}}}"/>
  <p:tag name="KSO_WM_UNIT_TEXT_FILL_TYPE" val="1"/>
  <p:tag name="KSO_WM_UNIT_TEXT_TYPE" val="1"/>
  <p:tag name="KSO_WM_BEAUTIFY_FLAG" val="#wm#"/>
  <p:tag name="KSO_WM_UNIT_PRESET_TEXT" val="单击添加标题"/>
  <p:tag name="KSO_WM_UNIT_USESOURCEFORMAT_APPLY" val="0"/>
</p:tagLst>
</file>

<file path=ppt/tags/tag309.xml><?xml version="1.0" encoding="utf-8"?>
<p:tagLst xmlns:p="http://schemas.openxmlformats.org/presentationml/2006/main">
  <p:tag name="KSO_WM_SLIDE_ID" val="diagram20231870_3"/>
  <p:tag name="KSO_WM_TEMPLATE_SUBCATEGORY" val="0"/>
  <p:tag name="KSO_WM_TEMPLATE_MASTER_TYPE" val="0"/>
  <p:tag name="KSO_WM_TEMPLATE_COLOR_TYPE" val="0"/>
  <p:tag name="KSO_WM_SLIDE_ITEM_CNT" val="4"/>
  <p:tag name="KSO_WM_SLIDE_INDEX" val="3"/>
  <p:tag name="KSO_WM_TAG_VERSION" val="3.0"/>
  <p:tag name="KSO_WM_BEAUTIFY_FLAG" val="#wm#"/>
  <p:tag name="KSO_WM_TEMPLATE_CATEGORY" val="custom"/>
  <p:tag name="KSO_WM_TEMPLATE_INDEX" val="20230980"/>
  <p:tag name="KSO_WM_SLIDE_TYPE" val="text"/>
  <p:tag name="KSO_WM_SLIDE_SUBTYPE" val="diag"/>
  <p:tag name="KSO_WM_SLIDE_SIZE" val="850.45*388.4"/>
  <p:tag name="KSO_WM_SLIDE_POSITION" val="54.8*113.35"/>
  <p:tag name="KSO_WM_SLIDE_LAYOUT" val="a_l"/>
  <p:tag name="KSO_WM_SLIDE_LAYOUT_CNT" val="1_1"/>
  <p:tag name="KSO_WM_SPECIAL_SOURCE" val="bdnull"/>
  <p:tag name="KSO_WM_DIAGRAM_GROUP_CODE" val="l1-1"/>
  <p:tag name="KSO_WM_SLIDE_DIAGTYPE" val="l"/>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UNIT_SUBTYPE" val="a"/>
  <p:tag name="KSO_WM_UNIT_NOCLEAR" val="0"/>
  <p:tag name="KSO_WM_UNIT_VALUE" val="60"/>
  <p:tag name="KSO_WM_UNIT_HIGHLIGHT" val="0"/>
  <p:tag name="KSO_WM_UNIT_COMPATIBLE" val="0"/>
  <p:tag name="KSO_WM_UNIT_DIAGRAM_ISNUMVISUAL" val="0"/>
  <p:tag name="KSO_WM_UNIT_DIAGRAM_ISREFERUNIT" val="0"/>
  <p:tag name="KSO_WM_UNIT_TYPE" val="f"/>
  <p:tag name="KSO_WM_UNIT_INDEX" val="1"/>
  <p:tag name="KSO_WM_UNIT_ID" val="custom20233376_1*f*1"/>
  <p:tag name="KSO_WM_TEMPLATE_CATEGORY" val="custom"/>
  <p:tag name="KSO_WM_TEMPLATE_INDEX" val="20233376"/>
  <p:tag name="KSO_WM_UNIT_LAYERLEVEL" val="1"/>
  <p:tag name="KSO_WM_TAG_VERSION" val="3.0"/>
  <p:tag name="KSO_WM_UNIT_TEXT_FILL_FORE_SCHEMECOLOR_INDEX_BRIGHTNESS" val="0.35"/>
  <p:tag name="KSO_WM_DIAGRAM_VERSION" val="3"/>
  <p:tag name="KSO_WM_DIAGRAM_COLOR_TRICK" val="1"/>
  <p:tag name="KSO_WM_DIAGRAM_COLOR_TEXT_CAN_REMOVE" val="n"/>
  <p:tag name="KSO_WM_UNIT_LINE_FORE_SCHEMECOLOR_INDEX" val="-2"/>
  <p:tag name="KSO_WM_UNIT_TEXT_FILL_FORE_SCHEMECOLOR_INDEX" val="1"/>
  <p:tag name="KSO_WM_UNIT_TEXT_FILL_TYPE" val="1"/>
  <p:tag name="KSO_WM_DIAGRAM_MAX_ITEMCNT" val="1"/>
  <p:tag name="KSO_WM_DIAGRAM_MIN_ITEMCNT" val="1"/>
  <p:tag name="KSO_WM_DIAGRAM_VIRTUALLY_FRAME" val="{&quot;height&quot;:243.58094787597662,&quot;left&quot;:580.4,&quot;top&quot;:159.89999850295658,&quot;width&quot;:331.4}"/>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15000000596046448,&quot;colorType&quot;:1,&quot;foreColorIndex&quot;:13,&quot;transparency&quot;:0},&quot;type&quot;:1},&quot;glow&quot;:{&quot;colorType&quot;:0},&quot;line&quot;:{&quot;type&quot;:0},&quot;shadow&quot;:{&quot;colorType&quot;:0},&quot;threeD&quot;:{&quot;curvedSurface&quot;:{&quot;brightness&quot;:0,&quot;colorType&quot;:2,&quot;rgb&quot;:&quot;#000000&quot;},&quot;depth&quot;:{&quot;colorType&quot;:0}}}}"/>
  <p:tag name="KSO_WM_BEAUTIFY_FLAG" val="#wm#"/>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10;"/>
  <p:tag name="KSO_WM_UNIT_TEXT_TYPE" val="1"/>
</p:tagLst>
</file>

<file path=ppt/tags/tag311.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3376_1*a*1"/>
  <p:tag name="KSO_WM_TEMPLATE_CATEGORY" val="custom"/>
  <p:tag name="KSO_WM_TEMPLATE_INDEX" val="20233376"/>
  <p:tag name="KSO_WM_UNIT_LAYERLEVEL" val="1"/>
  <p:tag name="KSO_WM_TAG_VERSION" val="3.0"/>
  <p:tag name="KSO_WM_BEAUTIFY_FLAG" val="#wm#"/>
  <p:tag name="KSO_WM_UNIT_PRESET_TEXT" val="单击此处添加标题"/>
  <p:tag name="KSO_WM_UNIT_TEXT_TYPE" val="1"/>
</p:tagLst>
</file>

<file path=ppt/tags/tag3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6_1*i*1"/>
  <p:tag name="KSO_WM_TEMPLATE_CATEGORY" val="custom"/>
  <p:tag name="KSO_WM_TEMPLATE_INDEX" val="20233376"/>
  <p:tag name="KSO_WM_UNIT_LAYERLEVEL" val="1"/>
  <p:tag name="KSO_WM_TAG_VERSION" val="3.0"/>
  <p:tag name="KSO_WM_BEAUTIFY_FLAG" val="#wm#"/>
</p:tagLst>
</file>

<file path=ppt/tags/tag3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3376_1*i*2"/>
  <p:tag name="KSO_WM_TEMPLATE_CATEGORY" val="custom"/>
  <p:tag name="KSO_WM_TEMPLATE_INDEX" val="20233376"/>
  <p:tag name="KSO_WM_UNIT_LAYERLEVEL" val="1"/>
  <p:tag name="KSO_WM_TAG_VERSION" val="3.0"/>
  <p:tag name="KSO_WM_BEAUTIFY_FLAG" val="#wm#"/>
</p:tagLst>
</file>

<file path=ppt/tags/tag3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3376_1*i*3"/>
  <p:tag name="KSO_WM_TEMPLATE_CATEGORY" val="custom"/>
  <p:tag name="KSO_WM_TEMPLATE_INDEX" val="20233376"/>
  <p:tag name="KSO_WM_UNIT_LAYERLEVEL" val="1"/>
  <p:tag name="KSO_WM_TAG_VERSION" val="3.0"/>
  <p:tag name="KSO_WM_BEAUTIFY_FLAG" val="#wm#"/>
</p:tagLst>
</file>

<file path=ppt/tags/tag3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3376_1*i*4"/>
  <p:tag name="KSO_WM_TEMPLATE_CATEGORY" val="custom"/>
  <p:tag name="KSO_WM_TEMPLATE_INDEX" val="20233376"/>
  <p:tag name="KSO_WM_UNIT_LAYERLEVEL" val="1"/>
  <p:tag name="KSO_WM_TAG_VERSION" val="3.0"/>
  <p:tag name="KSO_WM_BEAUTIFY_FLAG" val="#wm#"/>
</p:tagLst>
</file>

<file path=ppt/tags/tag316.xml><?xml version="1.0" encoding="utf-8"?>
<p:tagLst xmlns:p="http://schemas.openxmlformats.org/presentationml/2006/main">
  <p:tag name="KSO_WM_SLIDE_ID" val="custom20233376_1"/>
  <p:tag name="KSO_WM_TEMPLATE_SUBCATEGORY" val="0"/>
  <p:tag name="KSO_WM_TEMPLATE_MASTER_TYPE" val="0"/>
  <p:tag name="KSO_WM_TEMPLATE_COLOR_TYPE" val="0"/>
  <p:tag name="KSO_WM_SLIDE_ITEM_CNT" val="0"/>
  <p:tag name="KSO_WM_SLIDE_INDEX" val="1"/>
  <p:tag name="KSO_WM_TAG_VERSION" val="3.0"/>
  <p:tag name="KSO_WM_BEAUTIFY_FLAG" val="#wm#"/>
  <p:tag name="KSO_WM_TEMPLATE_CATEGORY" val="custom"/>
  <p:tag name="KSO_WM_TEMPLATE_INDEX" val="20230980"/>
  <p:tag name="KSO_WM_SLIDE_LAYOUT" val="a_f"/>
  <p:tag name="KSO_WM_SLIDE_LAYOUT_CNT" val="1_1"/>
  <p:tag name="KSO_WM_SLIDE_TYPE" val="text"/>
  <p:tag name="KSO_WM_SLIDE_SUBTYPE" val="pureTxt"/>
  <p:tag name="KSO_WM_SLIDE_SIZE" val="959*427"/>
  <p:tag name="KSO_WM_SLIDE_POSITION" val="0*42"/>
</p:tagLst>
</file>

<file path=ppt/tags/tag3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4_1*i*1"/>
  <p:tag name="KSO_WM_TEMPLATE_CATEGORY" val="custom"/>
  <p:tag name="KSO_WM_TEMPLATE_INDEX" val="20233374"/>
  <p:tag name="KSO_WM_UNIT_LAYERLEVEL" val="1"/>
  <p:tag name="KSO_WM_TAG_VERSION" val="3.0"/>
  <p:tag name="KSO_WM_BEAUTIFY_FLAG" val="#wm#"/>
</p:tagLst>
</file>

<file path=ppt/tags/tag318.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3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321.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3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3374_1*i*1"/>
  <p:tag name="KSO_WM_TEMPLATE_CATEGORY" val="custom"/>
  <p:tag name="KSO_WM_TEMPLATE_INDEX" val="20233374"/>
  <p:tag name="KSO_WM_UNIT_LAYERLEVEL" val="1"/>
  <p:tag name="KSO_WM_TAG_VERSION" val="3.0"/>
  <p:tag name="KSO_WM_BEAUTIFY_FLAG" val="#wm#"/>
</p:tagLst>
</file>

<file path=ppt/tags/tag323.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324.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70_3*l_h_a*1_1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0"/>
</p:tagLst>
</file>

<file path=ppt/tags/tag325.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70_3*l_h_a*1_1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0"/>
</p:tagLst>
</file>

<file path=ppt/tags/tag326.xml><?xml version="1.0" encoding="utf-8"?>
<p:tagLst xmlns:p="http://schemas.openxmlformats.org/presentationml/2006/main">
  <p:tag name="KSO_WM_UNIT_ISCONTENTSTITLE" val="0"/>
  <p:tag name="KSO_WM_UNIT_ISNUMDGMTITLE" val="0"/>
  <p:tag name="KSO_WM_UNIT_NOCLEAR" val="0"/>
  <p:tag name="KSO_WM_UNIT_VALUE" val="10"/>
  <p:tag name="KSO_WM_UNIT_HIGHLIGHT" val="0"/>
  <p:tag name="KSO_WM_UNIT_COMPATIBLE" val="0"/>
  <p:tag name="KSO_WM_UNIT_DIAGRAM_ISNUMVISUAL" val="0"/>
  <p:tag name="KSO_WM_UNIT_DIAGRAM_ISREFERUNIT" val="0"/>
  <p:tag name="KSO_WM_UNIT_TYPE" val="l_h_a"/>
  <p:tag name="KSO_WM_UNIT_INDEX" val="1_1_1"/>
  <p:tag name="KSO_WM_UNIT_ID" val="diagram20231870_3*l_h_a*1_1_1"/>
  <p:tag name="KSO_WM_TEMPLATE_CATEGORY" val="diagram"/>
  <p:tag name="KSO_WM_TEMPLATE_INDEX" val="20231870"/>
  <p:tag name="KSO_WM_UNIT_LAYERLEVEL" val="1_1_1"/>
  <p:tag name="KSO_WM_TAG_VERSION" val="3.0"/>
  <p:tag name="KSO_WM_DIAGRAM_GROUP_CODE" val="l1-1"/>
  <p:tag name="KSO_WM_DIAGRAM_VERSION" val="3"/>
  <p:tag name="KSO_WM_DIAGRAM_COLOR_TRICK" val="1"/>
  <p:tag name="KSO_WM_DIAGRAM_COLOR_TEXT_CAN_REMOVE" val="n"/>
  <p:tag name="KSO_WM_DIAGRAM_MAX_ITEMCNT" val="4"/>
  <p:tag name="KSO_WM_DIAGRAM_MIN_ITEMCNT" val="2"/>
  <p:tag name="KSO_WM_DIAGRAM_VIRTUALLY_FRAME" val="{&quot;height&quot;:389.04998779296875,&quot;left&quot;:54.799993896484374,&quot;top&quot;:113.02500610351562,&quot;width&quot;:850.4500122070312}"/>
  <p:tag name="KSO_WM_DIAGRAM_COLOR_MATCH_VALUE" val="{&quot;shape&quot;:{&quot;fill&quot;:{&quot;type&quot;:0},&quot;glow&quot;:{&quot;colorType&quot;:0},&quot;line&quot;:{&quot;type&quot;:0},&quot;shadow&quot;:{&quot;colorType&quot;:0},&quot;threeD&quot;:{&quot;curvedSurface&quot;:{&quot;brightness&quot;:0,&quot;colorType&quot;:2,&quot;rgb&quot;:&quot;#000000&quot;},&quot;depth&quot;:{&quot;colorType&quot;:0}}},&quot;text&quot;:{&quot;fill&quot;:{&quot;solid&quot;:{&quot;brightness&quot;:0,&quot;colorType&quot;:1,&quot;foreColorIndex&quot;:5,&quot;transparency&quot;:0},&quot;type&quot;:1},&quot;glow&quot;:{&quot;colorType&quot;:0},&quot;line&quot;:{&quot;type&quot;:0},&quot;shadow&quot;:{&quot;colorType&quot;:0},&quot;threeD&quot;:{&quot;curvedSurface&quot;:{&quot;brightness&quot;:0,&quot;colorType&quot;:2,&quot;rgb&quot;:&quot;#000000&quot;},&quot;depth&quot;:{&quot;colorType&quot;:0}}}}"/>
  <p:tag name="KSO_WM_UNIT_TEXT_TYPE" val="1"/>
  <p:tag name="KSO_WM_BEAUTIFY_FLAG" val="#wm#"/>
  <p:tag name="KSO_WM_UNIT_PRESET_TEXT" val="单击添加标题"/>
  <p:tag name="KSO_WM_UNIT_TEXT_FILL_FORE_SCHEMECOLOR_INDEX" val="1"/>
  <p:tag name="KSO_WM_UNIT_TEXT_FILL_TYPE" val="1"/>
  <p:tag name="KSO_WM_UNIT_USESOURCEFORMAT_APPLY" val="0"/>
</p:tagLst>
</file>

<file path=ppt/tags/tag327.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3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3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331.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332.xml><?xml version="1.0" encoding="utf-8"?>
<p:tagLst xmlns:p="http://schemas.openxmlformats.org/presentationml/2006/main">
  <p:tag name="KSO_WM_UNIT_ISCONTENTSTITLE" val="0"/>
  <p:tag name="KSO_WM_UNIT_ISNUMDGMTITLE" val="0"/>
  <p:tag name="KSO_WM_UNIT_NOCLEAR" val="0"/>
  <p:tag name="KSO_WM_UNIT_HIGHLIGHT" val="0"/>
  <p:tag name="KSO_WM_UNIT_COMPATIBLE" val="0"/>
  <p:tag name="KSO_WM_UNIT_DIAGRAM_ISNUMVISUAL" val="0"/>
  <p:tag name="KSO_WM_UNIT_DIAGRAM_ISREFERUNIT" val="0"/>
  <p:tag name="KSO_WM_UNIT_TYPE" val="a"/>
  <p:tag name="KSO_WM_UNIT_INDEX" val="1"/>
  <p:tag name="KSO_WM_UNIT_ID" val="custom20238441_1*a*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标题"/>
</p:tagLst>
</file>

<file path=ppt/tags/tag3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1"/>
  <p:tag name="KSO_WM_TEMPLATE_CATEGORY" val="custom"/>
  <p:tag name="KSO_WM_TEMPLATE_INDEX" val="20238441"/>
  <p:tag name="KSO_WM_UNIT_LAYERLEVEL" val="1"/>
  <p:tag name="KSO_WM_TAG_VERSION" val="3.0"/>
  <p:tag name="KSO_WM_BEAUTIFY_FLAG" val="#wm#"/>
  <p:tag name="KSO_WM_UNIT_TYPE" val="i"/>
  <p:tag name="KSO_WM_UNIT_INDEX" val="1"/>
</p:tagLst>
</file>

<file path=ppt/tags/tag3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38441_1*i*2"/>
  <p:tag name="KSO_WM_TEMPLATE_CATEGORY" val="custom"/>
  <p:tag name="KSO_WM_TEMPLATE_INDEX" val="20238441"/>
  <p:tag name="KSO_WM_UNIT_LAYERLEVEL" val="1"/>
  <p:tag name="KSO_WM_TAG_VERSION" val="3.0"/>
  <p:tag name="KSO_WM_BEAUTIFY_FLAG" val="#wm#"/>
  <p:tag name="KSO_WM_UNIT_TYPE" val="i"/>
  <p:tag name="KSO_WM_UNIT_INDEX" val="2"/>
</p:tagLst>
</file>

<file path=ppt/tags/tag335.xml><?xml version="1.0" encoding="utf-8"?>
<p:tagLst xmlns:p="http://schemas.openxmlformats.org/presentationml/2006/main">
  <p:tag name="KSO_WM_UNIT_SUBTYPE" val="a"/>
  <p:tag name="KSO_WM_UNIT_TEXT_LAYER_COUNT" val="1"/>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ID" val="custom20238441_1*f*1"/>
  <p:tag name="KSO_WM_TEMPLATE_CATEGORY" val="custom"/>
  <p:tag name="KSO_WM_TEMPLATE_INDEX" val="20238441"/>
  <p:tag name="KSO_WM_UNIT_LAYERLEVEL" val="1"/>
  <p:tag name="KSO_WM_TAG_VERSION" val="3.0"/>
  <p:tag name="KSO_WM_BEAUTIFY_FLAG" val="#wm#"/>
  <p:tag name="KSO_WM_UNIT_TEXT_TYPE" val="1"/>
  <p:tag name="KSO_WM_UNIT_PRESET_TEXT" val="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单击此处添加文本具体内容，简明扼要地阐述您的观点。根据需要可酌情增减文字，以便观者准确地理解您传达的思想"/>
</p:tagLst>
</file>

<file path=ppt/tags/tag336.xml><?xml version="1.0" encoding="utf-8"?>
<p:tagLst xmlns:p="http://schemas.openxmlformats.org/presentationml/2006/main">
  <p:tag name="KSO_WM_SLIDE_ID" val="custom20238441_1"/>
  <p:tag name="KSO_WM_TEMPLATE_SUBCATEGORY" val="0"/>
  <p:tag name="KSO_WM_TEMPLATE_MASTER_TYPE" val="0"/>
  <p:tag name="KSO_WM_TEMPLATE_COLOR_TYPE" val="0"/>
  <p:tag name="KSO_WM_SLIDE_TYPE" val="text"/>
  <p:tag name="KSO_WM_SLIDE_SUBTYPE" val="picTxt"/>
  <p:tag name="KSO_WM_SLIDE_ITEM_CNT" val="0"/>
  <p:tag name="KSO_WM_SLIDE_INDEX" val="1"/>
  <p:tag name="KSO_WM_SLIDE_SIZE" val="801*391"/>
  <p:tag name="KSO_WM_SLIDE_POSITION" val="41*74"/>
  <p:tag name="KSO_WM_TAG_VERSION" val="3.0"/>
  <p:tag name="KSO_WM_BEAUTIFY_FLAG" val="#wm#"/>
  <p:tag name="KSO_WM_TEMPLATE_CATEGORY" val="custom"/>
  <p:tag name="KSO_WM_TEMPLATE_INDEX" val="20238441"/>
  <p:tag name="KSO_WM_SLIDE_LAYOUT" val="a_f"/>
  <p:tag name="KSO_WM_SLIDE_LAYOUT_CNT" val="1_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BEAUTIFY_FLAG" val="#wm#"/>
  <p:tag name="KSO_WM_UNIT_TYPE" val="i"/>
  <p:tag name="KSO_WM_UNIT_INDEX" val="2"/>
</p:tagLst>
</file>

<file path=ppt/tags/tag63.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1*i*2"/>
  <p:tag name="KSO_WM_UNIT_LAYERLEVEL" val="1"/>
  <p:tag name="KSO_WM_TAG_VERSION" val="3.0"/>
  <p:tag name="KSO_WM_UNIT_TYPE" val="i"/>
  <p:tag name="KSO_WM_UNIT_INDEX" val="2"/>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30"/>
  <p:tag name="KSO_WM_UNIT_TYPE" val="a"/>
  <p:tag name="KSO_WM_UNIT_INDEX"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f*4"/>
  <p:tag name="KSO_WM_UNIT_LAYERLEVEL" val="1"/>
  <p:tag name="KSO_WM_TAG_VERSION" val="3.0"/>
  <p:tag name="KSO_WM_BEAUTIFY_FLAG" val="#wm#"/>
  <p:tag name="KSO_WM_UNIT_SUBTYPE" val="b"/>
  <p:tag name="KSO_WM_UNIT_PRESET_TEXT" val="署名占位符"/>
  <p:tag name="KSO_WM_UNIT_NOCLEAR" val="0"/>
  <p:tag name="KSO_WM_UNIT_VALUE" val="8"/>
  <p:tag name="KSO_WM_UNIT_TYPE" val="f"/>
  <p:tag name="KSO_WM_UNIT_INDEX" val="4"/>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3.0"/>
  <p:tag name="KSO_WM_BEAUTIFY_FLAG" val="#wm#"/>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330"/>
  <p:tag name="KSO_WM_UNIT_TYPE" val="f"/>
  <p:tag name="KSO_WM_UNIT_INDEX"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TYPE" val="a"/>
  <p:tag name="KSO_WM_UNIT_INDEX"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3.0"/>
  <p:tag name="KSO_WM_BEAUTIFY_FLAG" val="#wm#"/>
</p:tagLst>
</file>

<file path=ppt/tags/tag74.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1"/>
  <p:tag name="KSO_WM_UNIT_LAYERLEVEL" val="1"/>
  <p:tag name="KSO_WM_TAG_VERSION" val="3.0"/>
  <p:tag name="KSO_WM_UNIT_TYPE" val="i"/>
  <p:tag name="KSO_WM_UNIT_INDEX"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a*1"/>
  <p:tag name="KSO_WM_UNIT_LAYERLEVEL" val="1"/>
  <p:tag name="KSO_WM_TAG_VERSION" val="3.0"/>
  <p:tag name="KSO_WM_BEAUTIFY_FLAG" val="#wm#"/>
  <p:tag name="KSO_WM_UNIT_ISCONTENTSTITLE" val="1"/>
  <p:tag name="KSO_WM_UNIT_ISNUMDGMTITLE" val="0"/>
  <p:tag name="KSO_WM_UNIT_PRESET_TEXT" val="标题"/>
  <p:tag name="KSO_WM_UNIT_NOCLEAR" val="0"/>
  <p:tag name="KSO_WM_UNIT_VALUE" val="3"/>
  <p:tag name="KSO_WM_UNIT_TYPE" val="a"/>
  <p:tag name="KSO_WM_UNIT_INDEX" val="1"/>
</p:tagLst>
</file>

<file path=ppt/tags/tag76.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3*i*2"/>
  <p:tag name="KSO_WM_UNIT_LAYERLEVEL" val="1"/>
  <p:tag name="KSO_WM_TAG_VERSION" val="3.0"/>
  <p:tag name="KSO_WM_UNIT_TYPE" val="i"/>
  <p:tag name="KSO_WM_UNIT_INDEX"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3.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81.xml><?xml version="1.0" encoding="utf-8"?>
<p:tagLst xmlns:p="http://schemas.openxmlformats.org/presentationml/2006/main">
  <p:tag name="KSO_WM_BEAUTIFY_FLAG" val="#wm#"/>
  <p:tag name="KSO_WM_UNIT_HIGHLIGHT" val="0"/>
  <p:tag name="KSO_WM_UNIT_COMPATIBLE" val="0"/>
  <p:tag name="KSO_WM_UNIT_DIAGRAM_ISNUMVISUAL" val="0"/>
  <p:tag name="KSO_WM_UNIT_DIAGRAM_ISREFERUNIT" val="0"/>
  <p:tag name="KSO_WM_UNIT_ID" val="_4*i*1"/>
  <p:tag name="KSO_WM_UNIT_LAYERLEVEL" val="1"/>
  <p:tag name="KSO_WM_TAG_VERSION" val="3.0"/>
  <p:tag name="KSO_WM_UNIT_TYPE" val="i"/>
  <p:tag name="KSO_WM_UNIT_INDEX" val="1"/>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14"/>
  <p:tag name="KSO_WM_UNIT_TYPE" val="a"/>
  <p:tag name="KSO_WM_UNIT_INDEX" val="1"/>
</p:tagLst>
</file>

<file path=ppt/tags/tag83.xml><?xml version="1.0" encoding="utf-8"?>
<p:tagLst xmlns:p="http://schemas.openxmlformats.org/presentationml/2006/main">
  <p:tag name="KSO_WM_UNIT_HIGHLIGHT" val="0"/>
  <p:tag name="KSO_WM_UNIT_COMPATIBLE" val="1"/>
  <p:tag name="KSO_WM_UNIT_DIAGRAM_ISNUMVISUAL" val="0"/>
  <p:tag name="KSO_WM_UNIT_DIAGRAM_ISREFERUNIT" val="0"/>
  <p:tag name="KSO_WM_UNIT_ID" val="_4*e*1"/>
  <p:tag name="KSO_WM_UNIT_LAYERLEVEL" val="1"/>
  <p:tag name="KSO_WM_TAG_VERSION" val="3.0"/>
  <p:tag name="KSO_WM_BEAUTIFY_FLAG" val="#wm#"/>
  <p:tag name="KSO_WM_UNIT_PRESET_TEXT" val="节编号"/>
  <p:tag name="KSO_WM_UNIT_NOCLEAR" val="0"/>
  <p:tag name="KSO_WM_UNIT_VALUE" val="13"/>
  <p:tag name="KSO_WM_UNIT_TYPE" val="e"/>
  <p:tag name="KSO_WM_UNIT_INDEX" val="1"/>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3.0"/>
  <p:tag name="KSO_WM_BEAUTIFY_FLAG" val="#wm#"/>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a*1"/>
  <p:tag name="KSO_WM_UNIT_LAYERLEVEL" val="1"/>
  <p:tag name="KSO_WM_TAG_VERSION" val="3.0"/>
  <p:tag name="KSO_WM_BEAUTIFY_FLAG" val="#wm#"/>
  <p:tag name="KSO_WM_UNIT_ISCONTENTSTITLE" val="0"/>
  <p:tag name="KSO_WM_UNIT_ISNUMDGMTITLE" val="0"/>
  <p:tag name="KSO_WM_UNIT_PRESET_TEXT" val="单击此处编辑母版标题样式"/>
  <p:tag name="KSO_WM_UNIT_NOCLEAR" val="0"/>
  <p:tag name="KSO_WM_UNIT_VALUE" val="20"/>
  <p:tag name="KSO_WM_UNIT_TYPE" val="a"/>
  <p:tag name="KSO_WM_UNIT_INDEX" val="1"/>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1"/>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1"/>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f*2"/>
  <p:tag name="KSO_WM_UNIT_LAYERLEVEL" val="1"/>
  <p:tag name="KSO_WM_TAG_VERSION" val="3.0"/>
  <p:tag name="KSO_WM_BEAUTIFY_FLAG" val="#wm#"/>
  <p:tag name="KSO_WM_UNIT_SUBTYPE" val="a"/>
  <p:tag name="KSO_WM_UNIT_PRESET_TEXT" val="单击此处编辑母版文本样式&#10;二级&#10;三级&#10;四级&#10;五级"/>
  <p:tag name="KSO_WM_UNIT_NOCLEAR" val="0"/>
  <p:tag name="KSO_WM_UNIT_VALUE" val="160"/>
  <p:tag name="KSO_WM_UNIT_TYPE" val="f"/>
  <p:tag name="KSO_WM_UNIT_INDEX"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3.0"/>
  <p:tag name="KSO_WM_BEAUTIFY_FLAG" val="#wm#"/>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1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1_1"/>
  <p:tag name="KSO_WM_UNIT_ISCONTENTSTITLE" val="0"/>
  <p:tag name="KSO_WM_UNIT_ISNUMDGMTITLE" val="0"/>
  <p:tag name="KSO_WM_UNIT_VALUE" val="19"/>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1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1_1"/>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a*2_1"/>
  <p:tag name="KSO_WM_UNIT_LAYERLEVEL" val="1_1"/>
  <p:tag name="KSO_WM_TAG_VERSION" val="3.0"/>
  <p:tag name="KSO_WM_BEAUTIFY_FLAG" val="#wm#"/>
  <p:tag name="KSO_WM_UNIT_PRESET_TEXT" val="单击此处编辑母版文本样式"/>
  <p:tag name="KSO_WM_UNIT_NOCLEAR" val="0"/>
  <p:tag name="KSO_WM_UNIT_TYPE" val="h_a"/>
  <p:tag name="KSO_WM_UNIT_INDEX" val="2_1"/>
  <p:tag name="KSO_WM_UNIT_ISCONTENTSTITLE" val="0"/>
  <p:tag name="KSO_WM_UNIT_ISNUMDGMTITLE" val="0"/>
  <p:tag name="KSO_WM_UNIT_VALUE" val="19"/>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h_f*2_1"/>
  <p:tag name="KSO_WM_UNIT_LAYERLEVEL" val="1_1"/>
  <p:tag name="KSO_WM_TAG_VERSION" val="3.0"/>
  <p:tag name="KSO_WM_BEAUTIFY_FLAG" val="#wm#"/>
  <p:tag name="KSO_WM_UNIT_SUBTYPE" val="a"/>
  <p:tag name="KSO_WM_UNIT_PRESET_TEXT" val="单击此处编辑母版文本样式&#10;二级&#10;三级&#10;四级&#10;五级"/>
  <p:tag name="KSO_WM_UNIT_NOCLEAR" val="0"/>
  <p:tag name="KSO_WM_UNIT_VALUE" val="128"/>
  <p:tag name="KSO_WM_UNIT_TYPE" val="h_f"/>
  <p:tag name="KSO_WM_UNIT_INDEX" val="2_1"/>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3.0"/>
  <p:tag name="KSO_WM_BEAUTIFY_FLAG" val="#wm#"/>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115">
      <a:dk1>
        <a:srgbClr val="000000"/>
      </a:dk1>
      <a:lt1>
        <a:srgbClr val="FFFFFF"/>
      </a:lt1>
      <a:dk2>
        <a:srgbClr val="43435B"/>
      </a:dk2>
      <a:lt2>
        <a:srgbClr val="EBE9F7"/>
      </a:lt2>
      <a:accent1>
        <a:srgbClr val="5C52BA"/>
      </a:accent1>
      <a:accent2>
        <a:srgbClr val="7C65A2"/>
      </a:accent2>
      <a:accent3>
        <a:srgbClr val="9C7889"/>
      </a:accent3>
      <a:accent4>
        <a:srgbClr val="BB8A71"/>
      </a:accent4>
      <a:accent5>
        <a:srgbClr val="DB9D58"/>
      </a:accent5>
      <a:accent6>
        <a:srgbClr val="FBB040"/>
      </a:accent6>
      <a:hlink>
        <a:srgbClr val="000000"/>
      </a:hlink>
      <a:folHlink>
        <a:srgbClr val="919191"/>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lumMod val="75000"/>
          </a:schemeClr>
        </a:lnRef>
        <a:fillRef idx="1">
          <a:schemeClr val="accent1"/>
        </a:fillRef>
        <a:effectRef idx="0">
          <a:srgbClr val="FFFFFF"/>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accent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115">
      <a:dk1>
        <a:srgbClr val="000000"/>
      </a:dk1>
      <a:lt1>
        <a:srgbClr val="FFFFFF"/>
      </a:lt1>
      <a:dk2>
        <a:srgbClr val="43435B"/>
      </a:dk2>
      <a:lt2>
        <a:srgbClr val="EBE9F7"/>
      </a:lt2>
      <a:accent1>
        <a:srgbClr val="5C52BA"/>
      </a:accent1>
      <a:accent2>
        <a:srgbClr val="7C65A2"/>
      </a:accent2>
      <a:accent3>
        <a:srgbClr val="9C7889"/>
      </a:accent3>
      <a:accent4>
        <a:srgbClr val="BB8A71"/>
      </a:accent4>
      <a:accent5>
        <a:srgbClr val="DB9D58"/>
      </a:accent5>
      <a:accent6>
        <a:srgbClr val="FBB040"/>
      </a:accent6>
      <a:hlink>
        <a:srgbClr val="000000"/>
      </a:hlink>
      <a:folHlink>
        <a:srgbClr val="919191"/>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lumMod val="75000"/>
          </a:schemeClr>
        </a:lnRef>
        <a:fillRef idx="1">
          <a:schemeClr val="accent1"/>
        </a:fillRef>
        <a:effectRef idx="0">
          <a:srgbClr val="FFFFFF"/>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accent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主题​​">
  <a:themeElements>
    <a:clrScheme name="自定义 115">
      <a:dk1>
        <a:srgbClr val="000000"/>
      </a:dk1>
      <a:lt1>
        <a:srgbClr val="FFFFFF"/>
      </a:lt1>
      <a:dk2>
        <a:srgbClr val="43435B"/>
      </a:dk2>
      <a:lt2>
        <a:srgbClr val="EBE9F7"/>
      </a:lt2>
      <a:accent1>
        <a:srgbClr val="5C52BA"/>
      </a:accent1>
      <a:accent2>
        <a:srgbClr val="7C65A2"/>
      </a:accent2>
      <a:accent3>
        <a:srgbClr val="9C7889"/>
      </a:accent3>
      <a:accent4>
        <a:srgbClr val="BB8A71"/>
      </a:accent4>
      <a:accent5>
        <a:srgbClr val="DB9D58"/>
      </a:accent5>
      <a:accent6>
        <a:srgbClr val="FBB040"/>
      </a:accent6>
      <a:hlink>
        <a:srgbClr val="000000"/>
      </a:hlink>
      <a:folHlink>
        <a:srgbClr val="919191"/>
      </a:folHlink>
    </a:clrScheme>
    <a:fontScheme name="主题字体">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lumMod val="75000"/>
          </a:schemeClr>
        </a:lnRef>
        <a:fillRef idx="1">
          <a:schemeClr val="accent1"/>
        </a:fillRef>
        <a:effectRef idx="0">
          <a:srgbClr val="FFFFFF"/>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gn="l">
          <a:defRPr dirty="0" err="1" smtClean="0">
            <a:solidFill>
              <a:schemeClr val="accent1"/>
            </a:solidFill>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115">
    <a:dk1>
      <a:srgbClr val="000000"/>
    </a:dk1>
    <a:lt1>
      <a:srgbClr val="FFFFFF"/>
    </a:lt1>
    <a:dk2>
      <a:srgbClr val="43435B"/>
    </a:dk2>
    <a:lt2>
      <a:srgbClr val="EBE9F7"/>
    </a:lt2>
    <a:accent1>
      <a:srgbClr val="5C52BA"/>
    </a:accent1>
    <a:accent2>
      <a:srgbClr val="7C65A2"/>
    </a:accent2>
    <a:accent3>
      <a:srgbClr val="9C7889"/>
    </a:accent3>
    <a:accent4>
      <a:srgbClr val="BB8A71"/>
    </a:accent4>
    <a:accent5>
      <a:srgbClr val="DB9D58"/>
    </a:accent5>
    <a:accent6>
      <a:srgbClr val="FBB040"/>
    </a:accent6>
    <a:hlink>
      <a:srgbClr val="000000"/>
    </a:hlink>
    <a:folHlink>
      <a:srgbClr val="919191"/>
    </a:folHlink>
  </a:clrScheme>
</a:themeOverride>
</file>

<file path=docProps/app.xml><?xml version="1.0" encoding="utf-8"?>
<Properties xmlns="http://schemas.openxmlformats.org/officeDocument/2006/extended-properties" xmlns:vt="http://schemas.openxmlformats.org/officeDocument/2006/docPropsVTypes">
  <TotalTime>0</TotalTime>
  <Words>2580</Words>
  <Application>WPS 演示</Application>
  <PresentationFormat>宽屏</PresentationFormat>
  <Paragraphs>181</Paragraphs>
  <Slides>15</Slides>
  <Notes>4</Notes>
  <HiddenSlides>0</HiddenSlides>
  <MMClips>0</MMClips>
  <ScaleCrop>false</ScaleCrop>
  <HeadingPairs>
    <vt:vector size="6" baseType="variant">
      <vt:variant>
        <vt:lpstr>已用的字体</vt:lpstr>
      </vt:variant>
      <vt:variant>
        <vt:i4>15</vt:i4>
      </vt:variant>
      <vt:variant>
        <vt:lpstr>主题</vt:lpstr>
      </vt:variant>
      <vt:variant>
        <vt:i4>4</vt:i4>
      </vt:variant>
      <vt:variant>
        <vt:lpstr>幻灯片标题</vt:lpstr>
      </vt:variant>
      <vt:variant>
        <vt:i4>15</vt:i4>
      </vt:variant>
    </vt:vector>
  </HeadingPairs>
  <TitlesOfParts>
    <vt:vector size="34" baseType="lpstr">
      <vt:lpstr>Arial</vt:lpstr>
      <vt:lpstr>宋体</vt:lpstr>
      <vt:lpstr>Wingdings</vt:lpstr>
      <vt:lpstr>Wingdings</vt:lpstr>
      <vt:lpstr>微软雅黑</vt:lpstr>
      <vt:lpstr>仿宋_GB2312</vt:lpstr>
      <vt:lpstr>华文中宋</vt:lpstr>
      <vt:lpstr>OPPOSans H</vt:lpstr>
      <vt:lpstr>Segoe Print</vt:lpstr>
      <vt:lpstr>Source Han Sans CN Bold</vt:lpstr>
      <vt:lpstr>Impact</vt:lpstr>
      <vt:lpstr>Source Han Sans</vt:lpstr>
      <vt:lpstr>Arial Unicode MS</vt:lpstr>
      <vt:lpstr>Calibri</vt:lpstr>
      <vt:lpstr>Vrinda</vt:lpstr>
      <vt:lpstr>WPS</vt:lpstr>
      <vt:lpstr>Office 主题​​</vt:lpstr>
      <vt:lpstr>1_Office 主题​​</vt:lpstr>
      <vt:lpstr>2_Office 主题​​</vt:lpstr>
      <vt:lpstr>沧源佤族自治县全面消除麻风危害可持续发展规划 （2024—2030年）</vt:lpstr>
      <vt:lpstr>目录</vt:lpstr>
      <vt:lpstr>一、防治现状</vt:lpstr>
      <vt:lpstr>PowerPoint 演示文稿</vt:lpstr>
      <vt:lpstr>二、总体要求</vt:lpstr>
      <vt:lpstr>基本原则</vt:lpstr>
      <vt:lpstr>规划目标</vt:lpstr>
      <vt:lpstr>PowerPoint 演示文稿</vt:lpstr>
      <vt:lpstr>PowerPoint 演示文稿</vt:lpstr>
      <vt:lpstr>加强组织领导 明确部门职责</vt:lpstr>
      <vt:lpstr>PowerPoint 演示文稿</vt:lpstr>
      <vt:lpstr>PowerPoint 演示文稿</vt:lpstr>
      <vt:lpstr>PowerPoint 演示文稿</vt:lpstr>
      <vt:lpstr>落实政策保障 确保可持续发展</vt:lpstr>
      <vt:lpstr>督导评估 确保规划顺利实施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李中兰</cp:lastModifiedBy>
  <cp:revision>167</cp:revision>
  <dcterms:created xsi:type="dcterms:W3CDTF">2025-03-20T09:11:00Z</dcterms:created>
  <dcterms:modified xsi:type="dcterms:W3CDTF">2025-03-27T03:32:57Z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2052-12.1.0.18912</vt:lpwstr>
  </property>
  <property fmtid="{D5CDD505-2E9C-101B-9397-08002B2CF9AE}" pid="3" name="ICV">
    <vt:lpwstr>8FCB2517997F47D0B2943D44DCFF7355_11</vt:lpwstr>
  </property>
</Properties>
</file>