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custDataLst>
    <p:tags r:id="rId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 userDrawn="1">
          <p15:clr>
            <a:srgbClr val="A4A3A4"/>
          </p15:clr>
        </p15:guide>
        <p15:guide id="2" pos="29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F9BB"/>
    <a:srgbClr val="F7EA68"/>
    <a:srgbClr val="EAF3B0"/>
    <a:srgbClr val="E6F882"/>
    <a:srgbClr val="F380EE"/>
    <a:srgbClr val="FA411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3"/>
        <p:guide pos="2971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任意多边形 4"/>
          <p:cNvSpPr/>
          <p:nvPr/>
        </p:nvSpPr>
        <p:spPr>
          <a:xfrm>
            <a:off x="474345" y="402908"/>
            <a:ext cx="8286750" cy="6043930"/>
          </a:xfrm>
          <a:custGeom>
            <a:avLst/>
            <a:gdLst>
              <a:gd name="connsiteX0" fmla="*/ 0 w 13050"/>
              <a:gd name="connsiteY0" fmla="*/ 438 h 9518"/>
              <a:gd name="connsiteX1" fmla="*/ 151 w 13050"/>
              <a:gd name="connsiteY1" fmla="*/ 317 h 9518"/>
              <a:gd name="connsiteX2" fmla="*/ 257 w 13050"/>
              <a:gd name="connsiteY2" fmla="*/ 378 h 9518"/>
              <a:gd name="connsiteX3" fmla="*/ 483 w 13050"/>
              <a:gd name="connsiteY3" fmla="*/ 197 h 9518"/>
              <a:gd name="connsiteX4" fmla="*/ 603 w 13050"/>
              <a:gd name="connsiteY4" fmla="*/ 197 h 9518"/>
              <a:gd name="connsiteX5" fmla="*/ 739 w 13050"/>
              <a:gd name="connsiteY5" fmla="*/ 121 h 9518"/>
              <a:gd name="connsiteX6" fmla="*/ 981 w 13050"/>
              <a:gd name="connsiteY6" fmla="*/ 0 h 9518"/>
              <a:gd name="connsiteX7" fmla="*/ 1086 w 13050"/>
              <a:gd name="connsiteY7" fmla="*/ 227 h 9518"/>
              <a:gd name="connsiteX8" fmla="*/ 1101 w 13050"/>
              <a:gd name="connsiteY8" fmla="*/ 302 h 9518"/>
              <a:gd name="connsiteX9" fmla="*/ 1207 w 13050"/>
              <a:gd name="connsiteY9" fmla="*/ 242 h 9518"/>
              <a:gd name="connsiteX10" fmla="*/ 1373 w 13050"/>
              <a:gd name="connsiteY10" fmla="*/ 423 h 9518"/>
              <a:gd name="connsiteX11" fmla="*/ 1433 w 13050"/>
              <a:gd name="connsiteY11" fmla="*/ 378 h 9518"/>
              <a:gd name="connsiteX12" fmla="*/ 1674 w 13050"/>
              <a:gd name="connsiteY12" fmla="*/ 679 h 9518"/>
              <a:gd name="connsiteX13" fmla="*/ 1840 w 13050"/>
              <a:gd name="connsiteY13" fmla="*/ 513 h 9518"/>
              <a:gd name="connsiteX14" fmla="*/ 2112 w 13050"/>
              <a:gd name="connsiteY14" fmla="*/ 332 h 9518"/>
              <a:gd name="connsiteX15" fmla="*/ 2489 w 13050"/>
              <a:gd name="connsiteY15" fmla="*/ 197 h 9518"/>
              <a:gd name="connsiteX16" fmla="*/ 2685 w 13050"/>
              <a:gd name="connsiteY16" fmla="*/ 197 h 9518"/>
              <a:gd name="connsiteX17" fmla="*/ 2745 w 13050"/>
              <a:gd name="connsiteY17" fmla="*/ 287 h 9518"/>
              <a:gd name="connsiteX18" fmla="*/ 2776 w 13050"/>
              <a:gd name="connsiteY18" fmla="*/ 453 h 9518"/>
              <a:gd name="connsiteX19" fmla="*/ 2806 w 13050"/>
              <a:gd name="connsiteY19" fmla="*/ 649 h 9518"/>
              <a:gd name="connsiteX20" fmla="*/ 2896 w 13050"/>
              <a:gd name="connsiteY20" fmla="*/ 845 h 9518"/>
              <a:gd name="connsiteX21" fmla="*/ 3153 w 13050"/>
              <a:gd name="connsiteY21" fmla="*/ 1011 h 9518"/>
              <a:gd name="connsiteX22" fmla="*/ 3168 w 13050"/>
              <a:gd name="connsiteY22" fmla="*/ 1177 h 9518"/>
              <a:gd name="connsiteX23" fmla="*/ 3077 w 13050"/>
              <a:gd name="connsiteY23" fmla="*/ 1298 h 9518"/>
              <a:gd name="connsiteX24" fmla="*/ 3122 w 13050"/>
              <a:gd name="connsiteY24" fmla="*/ 1614 h 9518"/>
              <a:gd name="connsiteX25" fmla="*/ 3320 w 13050"/>
              <a:gd name="connsiteY25" fmla="*/ 1916 h 9518"/>
              <a:gd name="connsiteX26" fmla="*/ 3455 w 13050"/>
              <a:gd name="connsiteY26" fmla="*/ 2097 h 9518"/>
              <a:gd name="connsiteX27" fmla="*/ 3727 w 13050"/>
              <a:gd name="connsiteY27" fmla="*/ 2007 h 9518"/>
              <a:gd name="connsiteX28" fmla="*/ 3848 w 13050"/>
              <a:gd name="connsiteY28" fmla="*/ 1946 h 9518"/>
              <a:gd name="connsiteX29" fmla="*/ 4602 w 13050"/>
              <a:gd name="connsiteY29" fmla="*/ 2550 h 9518"/>
              <a:gd name="connsiteX30" fmla="*/ 4692 w 13050"/>
              <a:gd name="connsiteY30" fmla="*/ 2640 h 9518"/>
              <a:gd name="connsiteX31" fmla="*/ 5280 w 13050"/>
              <a:gd name="connsiteY31" fmla="*/ 3017 h 9518"/>
              <a:gd name="connsiteX32" fmla="*/ 5597 w 13050"/>
              <a:gd name="connsiteY32" fmla="*/ 2866 h 9518"/>
              <a:gd name="connsiteX33" fmla="*/ 5793 w 13050"/>
              <a:gd name="connsiteY33" fmla="*/ 2670 h 9518"/>
              <a:gd name="connsiteX34" fmla="*/ 6110 w 13050"/>
              <a:gd name="connsiteY34" fmla="*/ 2550 h 9518"/>
              <a:gd name="connsiteX35" fmla="*/ 6231 w 13050"/>
              <a:gd name="connsiteY35" fmla="*/ 2293 h 9518"/>
              <a:gd name="connsiteX36" fmla="*/ 6487 w 13050"/>
              <a:gd name="connsiteY36" fmla="*/ 1992 h 9518"/>
              <a:gd name="connsiteX37" fmla="*/ 6713 w 13050"/>
              <a:gd name="connsiteY37" fmla="*/ 1871 h 9518"/>
              <a:gd name="connsiteX38" fmla="*/ 7211 w 13050"/>
              <a:gd name="connsiteY38" fmla="*/ 1946 h 9518"/>
              <a:gd name="connsiteX39" fmla="*/ 7392 w 13050"/>
              <a:gd name="connsiteY39" fmla="*/ 1826 h 9518"/>
              <a:gd name="connsiteX40" fmla="*/ 7468 w 13050"/>
              <a:gd name="connsiteY40" fmla="*/ 1826 h 9518"/>
              <a:gd name="connsiteX41" fmla="*/ 7513 w 13050"/>
              <a:gd name="connsiteY41" fmla="*/ 1946 h 9518"/>
              <a:gd name="connsiteX42" fmla="*/ 7724 w 13050"/>
              <a:gd name="connsiteY42" fmla="*/ 1931 h 9518"/>
              <a:gd name="connsiteX43" fmla="*/ 7845 w 13050"/>
              <a:gd name="connsiteY43" fmla="*/ 2097 h 9518"/>
              <a:gd name="connsiteX44" fmla="*/ 8161 w 13050"/>
              <a:gd name="connsiteY44" fmla="*/ 2022 h 9518"/>
              <a:gd name="connsiteX45" fmla="*/ 8252 w 13050"/>
              <a:gd name="connsiteY45" fmla="*/ 2157 h 9518"/>
              <a:gd name="connsiteX46" fmla="*/ 8403 w 13050"/>
              <a:gd name="connsiteY46" fmla="*/ 2203 h 9518"/>
              <a:gd name="connsiteX47" fmla="*/ 8523 w 13050"/>
              <a:gd name="connsiteY47" fmla="*/ 2972 h 9518"/>
              <a:gd name="connsiteX48" fmla="*/ 8599 w 13050"/>
              <a:gd name="connsiteY48" fmla="*/ 3274 h 9518"/>
              <a:gd name="connsiteX49" fmla="*/ 8704 w 13050"/>
              <a:gd name="connsiteY49" fmla="*/ 3409 h 9518"/>
              <a:gd name="connsiteX50" fmla="*/ 8795 w 13050"/>
              <a:gd name="connsiteY50" fmla="*/ 3470 h 9518"/>
              <a:gd name="connsiteX51" fmla="*/ 8795 w 13050"/>
              <a:gd name="connsiteY51" fmla="*/ 3213 h 9518"/>
              <a:gd name="connsiteX52" fmla="*/ 8886 w 13050"/>
              <a:gd name="connsiteY52" fmla="*/ 3078 h 9518"/>
              <a:gd name="connsiteX53" fmla="*/ 9232 w 13050"/>
              <a:gd name="connsiteY53" fmla="*/ 2866 h 9518"/>
              <a:gd name="connsiteX54" fmla="*/ 10274 w 13050"/>
              <a:gd name="connsiteY54" fmla="*/ 3108 h 9518"/>
              <a:gd name="connsiteX55" fmla="*/ 10546 w 13050"/>
              <a:gd name="connsiteY55" fmla="*/ 3364 h 9518"/>
              <a:gd name="connsiteX56" fmla="*/ 10893 w 13050"/>
              <a:gd name="connsiteY56" fmla="*/ 3409 h 9518"/>
              <a:gd name="connsiteX57" fmla="*/ 11119 w 13050"/>
              <a:gd name="connsiteY57" fmla="*/ 3334 h 9518"/>
              <a:gd name="connsiteX58" fmla="*/ 11360 w 13050"/>
              <a:gd name="connsiteY58" fmla="*/ 3470 h 9518"/>
              <a:gd name="connsiteX59" fmla="*/ 11602 w 13050"/>
              <a:gd name="connsiteY59" fmla="*/ 3349 h 9518"/>
              <a:gd name="connsiteX60" fmla="*/ 11949 w 13050"/>
              <a:gd name="connsiteY60" fmla="*/ 2716 h 9518"/>
              <a:gd name="connsiteX61" fmla="*/ 12145 w 13050"/>
              <a:gd name="connsiteY61" fmla="*/ 2700 h 9518"/>
              <a:gd name="connsiteX62" fmla="*/ 12476 w 13050"/>
              <a:gd name="connsiteY62" fmla="*/ 3047 h 9518"/>
              <a:gd name="connsiteX63" fmla="*/ 12778 w 13050"/>
              <a:gd name="connsiteY63" fmla="*/ 2866 h 9518"/>
              <a:gd name="connsiteX64" fmla="*/ 12959 w 13050"/>
              <a:gd name="connsiteY64" fmla="*/ 3168 h 9518"/>
              <a:gd name="connsiteX65" fmla="*/ 13050 w 13050"/>
              <a:gd name="connsiteY65" fmla="*/ 3440 h 9518"/>
              <a:gd name="connsiteX66" fmla="*/ 13004 w 13050"/>
              <a:gd name="connsiteY66" fmla="*/ 3666 h 9518"/>
              <a:gd name="connsiteX67" fmla="*/ 13035 w 13050"/>
              <a:gd name="connsiteY67" fmla="*/ 4043 h 9518"/>
              <a:gd name="connsiteX68" fmla="*/ 13004 w 13050"/>
              <a:gd name="connsiteY68" fmla="*/ 4330 h 9518"/>
              <a:gd name="connsiteX69" fmla="*/ 12959 w 13050"/>
              <a:gd name="connsiteY69" fmla="*/ 4435 h 9518"/>
              <a:gd name="connsiteX70" fmla="*/ 13019 w 13050"/>
              <a:gd name="connsiteY70" fmla="*/ 4511 h 9518"/>
              <a:gd name="connsiteX71" fmla="*/ 12944 w 13050"/>
              <a:gd name="connsiteY71" fmla="*/ 4722 h 9518"/>
              <a:gd name="connsiteX72" fmla="*/ 12552 w 13050"/>
              <a:gd name="connsiteY72" fmla="*/ 4827 h 9518"/>
              <a:gd name="connsiteX73" fmla="*/ 12416 w 13050"/>
              <a:gd name="connsiteY73" fmla="*/ 5099 h 9518"/>
              <a:gd name="connsiteX74" fmla="*/ 12371 w 13050"/>
              <a:gd name="connsiteY74" fmla="*/ 5370 h 9518"/>
              <a:gd name="connsiteX75" fmla="*/ 12371 w 13050"/>
              <a:gd name="connsiteY75" fmla="*/ 5551 h 9518"/>
              <a:gd name="connsiteX76" fmla="*/ 12371 w 13050"/>
              <a:gd name="connsiteY76" fmla="*/ 5672 h 9518"/>
              <a:gd name="connsiteX77" fmla="*/ 12235 w 13050"/>
              <a:gd name="connsiteY77" fmla="*/ 5687 h 9518"/>
              <a:gd name="connsiteX78" fmla="*/ 12235 w 13050"/>
              <a:gd name="connsiteY78" fmla="*/ 5913 h 9518"/>
              <a:gd name="connsiteX79" fmla="*/ 12009 w 13050"/>
              <a:gd name="connsiteY79" fmla="*/ 6245 h 9518"/>
              <a:gd name="connsiteX80" fmla="*/ 11813 w 13050"/>
              <a:gd name="connsiteY80" fmla="*/ 6502 h 9518"/>
              <a:gd name="connsiteX81" fmla="*/ 11752 w 13050"/>
              <a:gd name="connsiteY81" fmla="*/ 6607 h 9518"/>
              <a:gd name="connsiteX82" fmla="*/ 11722 w 13050"/>
              <a:gd name="connsiteY82" fmla="*/ 6607 h 9518"/>
              <a:gd name="connsiteX83" fmla="*/ 11662 w 13050"/>
              <a:gd name="connsiteY83" fmla="*/ 6698 h 9518"/>
              <a:gd name="connsiteX84" fmla="*/ 11466 w 13050"/>
              <a:gd name="connsiteY84" fmla="*/ 6984 h 9518"/>
              <a:gd name="connsiteX85" fmla="*/ 11541 w 13050"/>
              <a:gd name="connsiteY85" fmla="*/ 7014 h 9518"/>
              <a:gd name="connsiteX86" fmla="*/ 11541 w 13050"/>
              <a:gd name="connsiteY86" fmla="*/ 7180 h 9518"/>
              <a:gd name="connsiteX87" fmla="*/ 11632 w 13050"/>
              <a:gd name="connsiteY87" fmla="*/ 7241 h 9518"/>
              <a:gd name="connsiteX88" fmla="*/ 11662 w 13050"/>
              <a:gd name="connsiteY88" fmla="*/ 7376 h 9518"/>
              <a:gd name="connsiteX89" fmla="*/ 11722 w 13050"/>
              <a:gd name="connsiteY89" fmla="*/ 7482 h 9518"/>
              <a:gd name="connsiteX90" fmla="*/ 11783 w 13050"/>
              <a:gd name="connsiteY90" fmla="*/ 7663 h 9518"/>
              <a:gd name="connsiteX91" fmla="*/ 11843 w 13050"/>
              <a:gd name="connsiteY91" fmla="*/ 7814 h 9518"/>
              <a:gd name="connsiteX92" fmla="*/ 11662 w 13050"/>
              <a:gd name="connsiteY92" fmla="*/ 7723 h 9518"/>
              <a:gd name="connsiteX93" fmla="*/ 11602 w 13050"/>
              <a:gd name="connsiteY93" fmla="*/ 7723 h 9518"/>
              <a:gd name="connsiteX94" fmla="*/ 11587 w 13050"/>
              <a:gd name="connsiteY94" fmla="*/ 7829 h 9518"/>
              <a:gd name="connsiteX95" fmla="*/ 11526 w 13050"/>
              <a:gd name="connsiteY95" fmla="*/ 7889 h 9518"/>
              <a:gd name="connsiteX96" fmla="*/ 11481 w 13050"/>
              <a:gd name="connsiteY96" fmla="*/ 7708 h 9518"/>
              <a:gd name="connsiteX97" fmla="*/ 11436 w 13050"/>
              <a:gd name="connsiteY97" fmla="*/ 7618 h 9518"/>
              <a:gd name="connsiteX98" fmla="*/ 11436 w 13050"/>
              <a:gd name="connsiteY98" fmla="*/ 7482 h 9518"/>
              <a:gd name="connsiteX99" fmla="*/ 11315 w 13050"/>
              <a:gd name="connsiteY99" fmla="*/ 7497 h 9518"/>
              <a:gd name="connsiteX100" fmla="*/ 11270 w 13050"/>
              <a:gd name="connsiteY100" fmla="*/ 7482 h 9518"/>
              <a:gd name="connsiteX101" fmla="*/ 11104 w 13050"/>
              <a:gd name="connsiteY101" fmla="*/ 7392 h 9518"/>
              <a:gd name="connsiteX102" fmla="*/ 10908 w 13050"/>
              <a:gd name="connsiteY102" fmla="*/ 7467 h 9518"/>
              <a:gd name="connsiteX103" fmla="*/ 10455 w 13050"/>
              <a:gd name="connsiteY103" fmla="*/ 7935 h 9518"/>
              <a:gd name="connsiteX104" fmla="*/ 10289 w 13050"/>
              <a:gd name="connsiteY104" fmla="*/ 8100 h 9518"/>
              <a:gd name="connsiteX105" fmla="*/ 10304 w 13050"/>
              <a:gd name="connsiteY105" fmla="*/ 8312 h 9518"/>
              <a:gd name="connsiteX106" fmla="*/ 10169 w 13050"/>
              <a:gd name="connsiteY106" fmla="*/ 8447 h 9518"/>
              <a:gd name="connsiteX107" fmla="*/ 9957 w 13050"/>
              <a:gd name="connsiteY107" fmla="*/ 8538 h 9518"/>
              <a:gd name="connsiteX108" fmla="*/ 9837 w 13050"/>
              <a:gd name="connsiteY108" fmla="*/ 8659 h 9518"/>
              <a:gd name="connsiteX109" fmla="*/ 9775 w 13050"/>
              <a:gd name="connsiteY109" fmla="*/ 8779 h 9518"/>
              <a:gd name="connsiteX110" fmla="*/ 9897 w 13050"/>
              <a:gd name="connsiteY110" fmla="*/ 9518 h 9518"/>
              <a:gd name="connsiteX111" fmla="*/ 9232 w 13050"/>
              <a:gd name="connsiteY111" fmla="*/ 9277 h 9518"/>
              <a:gd name="connsiteX112" fmla="*/ 9067 w 13050"/>
              <a:gd name="connsiteY112" fmla="*/ 9352 h 9518"/>
              <a:gd name="connsiteX113" fmla="*/ 8855 w 13050"/>
              <a:gd name="connsiteY113" fmla="*/ 9368 h 9518"/>
              <a:gd name="connsiteX114" fmla="*/ 8493 w 13050"/>
              <a:gd name="connsiteY114" fmla="*/ 9292 h 9518"/>
              <a:gd name="connsiteX115" fmla="*/ 8418 w 13050"/>
              <a:gd name="connsiteY115" fmla="*/ 9111 h 9518"/>
              <a:gd name="connsiteX116" fmla="*/ 8101 w 13050"/>
              <a:gd name="connsiteY116" fmla="*/ 9081 h 9518"/>
              <a:gd name="connsiteX117" fmla="*/ 7754 w 13050"/>
              <a:gd name="connsiteY117" fmla="*/ 8855 h 9518"/>
              <a:gd name="connsiteX118" fmla="*/ 7588 w 13050"/>
              <a:gd name="connsiteY118" fmla="*/ 8674 h 9518"/>
              <a:gd name="connsiteX119" fmla="*/ 7347 w 13050"/>
              <a:gd name="connsiteY119" fmla="*/ 8342 h 9518"/>
              <a:gd name="connsiteX120" fmla="*/ 7196 w 13050"/>
              <a:gd name="connsiteY120" fmla="*/ 8176 h 9518"/>
              <a:gd name="connsiteX121" fmla="*/ 6955 w 13050"/>
              <a:gd name="connsiteY121" fmla="*/ 8236 h 9518"/>
              <a:gd name="connsiteX122" fmla="*/ 7015 w 13050"/>
              <a:gd name="connsiteY122" fmla="*/ 8297 h 9518"/>
              <a:gd name="connsiteX123" fmla="*/ 7030 w 13050"/>
              <a:gd name="connsiteY123" fmla="*/ 8568 h 9518"/>
              <a:gd name="connsiteX124" fmla="*/ 6940 w 13050"/>
              <a:gd name="connsiteY124" fmla="*/ 8855 h 9518"/>
              <a:gd name="connsiteX125" fmla="*/ 6683 w 13050"/>
              <a:gd name="connsiteY125" fmla="*/ 8915 h 9518"/>
              <a:gd name="connsiteX126" fmla="*/ 6321 w 13050"/>
              <a:gd name="connsiteY126" fmla="*/ 8885 h 9518"/>
              <a:gd name="connsiteX127" fmla="*/ 6155 w 13050"/>
              <a:gd name="connsiteY127" fmla="*/ 8960 h 9518"/>
              <a:gd name="connsiteX128" fmla="*/ 6065 w 13050"/>
              <a:gd name="connsiteY128" fmla="*/ 9277 h 9518"/>
              <a:gd name="connsiteX129" fmla="*/ 5944 w 13050"/>
              <a:gd name="connsiteY129" fmla="*/ 9428 h 9518"/>
              <a:gd name="connsiteX130" fmla="*/ 5627 w 13050"/>
              <a:gd name="connsiteY130" fmla="*/ 9307 h 9518"/>
              <a:gd name="connsiteX131" fmla="*/ 5627 w 13050"/>
              <a:gd name="connsiteY131" fmla="*/ 9141 h 9518"/>
              <a:gd name="connsiteX132" fmla="*/ 5477 w 13050"/>
              <a:gd name="connsiteY132" fmla="*/ 9141 h 9518"/>
              <a:gd name="connsiteX133" fmla="*/ 5296 w 13050"/>
              <a:gd name="connsiteY133" fmla="*/ 9096 h 9518"/>
              <a:gd name="connsiteX134" fmla="*/ 5175 w 13050"/>
              <a:gd name="connsiteY134" fmla="*/ 8945 h 9518"/>
              <a:gd name="connsiteX135" fmla="*/ 5139 w 13050"/>
              <a:gd name="connsiteY135" fmla="*/ 8832 h 9518"/>
              <a:gd name="connsiteX136" fmla="*/ 5035 w 13050"/>
              <a:gd name="connsiteY136" fmla="*/ 8740 h 9518"/>
              <a:gd name="connsiteX137" fmla="*/ 4888 w 13050"/>
              <a:gd name="connsiteY137" fmla="*/ 8900 h 9518"/>
              <a:gd name="connsiteX138" fmla="*/ 4511 w 13050"/>
              <a:gd name="connsiteY138" fmla="*/ 8885 h 9518"/>
              <a:gd name="connsiteX139" fmla="*/ 3878 w 13050"/>
              <a:gd name="connsiteY139" fmla="*/ 9021 h 9518"/>
              <a:gd name="connsiteX140" fmla="*/ 3817 w 13050"/>
              <a:gd name="connsiteY140" fmla="*/ 8840 h 9518"/>
              <a:gd name="connsiteX141" fmla="*/ 3682 w 13050"/>
              <a:gd name="connsiteY141" fmla="*/ 8945 h 9518"/>
              <a:gd name="connsiteX142" fmla="*/ 3682 w 13050"/>
              <a:gd name="connsiteY142" fmla="*/ 9186 h 9518"/>
              <a:gd name="connsiteX143" fmla="*/ 3531 w 13050"/>
              <a:gd name="connsiteY143" fmla="*/ 9232 h 9518"/>
              <a:gd name="connsiteX144" fmla="*/ 2715 w 13050"/>
              <a:gd name="connsiteY144" fmla="*/ 8568 h 9518"/>
              <a:gd name="connsiteX145" fmla="*/ 2730 w 13050"/>
              <a:gd name="connsiteY145" fmla="*/ 8161 h 9518"/>
              <a:gd name="connsiteX146" fmla="*/ 2915 w 13050"/>
              <a:gd name="connsiteY146" fmla="*/ 7666 h 9518"/>
              <a:gd name="connsiteX147" fmla="*/ 2911 w 13050"/>
              <a:gd name="connsiteY147" fmla="*/ 7557 h 9518"/>
              <a:gd name="connsiteX148" fmla="*/ 2851 w 13050"/>
              <a:gd name="connsiteY148" fmla="*/ 7512 h 9518"/>
              <a:gd name="connsiteX149" fmla="*/ 2760 w 13050"/>
              <a:gd name="connsiteY149" fmla="*/ 7618 h 9518"/>
              <a:gd name="connsiteX150" fmla="*/ 2685 w 13050"/>
              <a:gd name="connsiteY150" fmla="*/ 7512 h 9518"/>
              <a:gd name="connsiteX151" fmla="*/ 2534 w 13050"/>
              <a:gd name="connsiteY151" fmla="*/ 7663 h 9518"/>
              <a:gd name="connsiteX152" fmla="*/ 2429 w 13050"/>
              <a:gd name="connsiteY152" fmla="*/ 7573 h 9518"/>
              <a:gd name="connsiteX153" fmla="*/ 2293 w 13050"/>
              <a:gd name="connsiteY153" fmla="*/ 7573 h 9518"/>
              <a:gd name="connsiteX154" fmla="*/ 2187 w 13050"/>
              <a:gd name="connsiteY154" fmla="*/ 7542 h 9518"/>
              <a:gd name="connsiteX155" fmla="*/ 1976 w 13050"/>
              <a:gd name="connsiteY155" fmla="*/ 7663 h 9518"/>
              <a:gd name="connsiteX156" fmla="*/ 1855 w 13050"/>
              <a:gd name="connsiteY156" fmla="*/ 7467 h 9518"/>
              <a:gd name="connsiteX157" fmla="*/ 1629 w 13050"/>
              <a:gd name="connsiteY157" fmla="*/ 7407 h 9518"/>
              <a:gd name="connsiteX158" fmla="*/ 1554 w 13050"/>
              <a:gd name="connsiteY158" fmla="*/ 7407 h 9518"/>
              <a:gd name="connsiteX159" fmla="*/ 1403 w 13050"/>
              <a:gd name="connsiteY159" fmla="*/ 7392 h 9518"/>
              <a:gd name="connsiteX160" fmla="*/ 1297 w 13050"/>
              <a:gd name="connsiteY160" fmla="*/ 7301 h 9518"/>
              <a:gd name="connsiteX161" fmla="*/ 1252 w 13050"/>
              <a:gd name="connsiteY161" fmla="*/ 7195 h 9518"/>
              <a:gd name="connsiteX162" fmla="*/ 996 w 13050"/>
              <a:gd name="connsiteY162" fmla="*/ 7165 h 9518"/>
              <a:gd name="connsiteX163" fmla="*/ 875 w 13050"/>
              <a:gd name="connsiteY163" fmla="*/ 7090 h 9518"/>
              <a:gd name="connsiteX164" fmla="*/ 830 w 13050"/>
              <a:gd name="connsiteY164" fmla="*/ 7060 h 9518"/>
              <a:gd name="connsiteX165" fmla="*/ 800 w 13050"/>
              <a:gd name="connsiteY165" fmla="*/ 7030 h 9518"/>
              <a:gd name="connsiteX166" fmla="*/ 739 w 13050"/>
              <a:gd name="connsiteY166" fmla="*/ 7045 h 9518"/>
              <a:gd name="connsiteX167" fmla="*/ 619 w 13050"/>
              <a:gd name="connsiteY167" fmla="*/ 7045 h 9518"/>
              <a:gd name="connsiteX168" fmla="*/ 498 w 13050"/>
              <a:gd name="connsiteY168" fmla="*/ 7135 h 9518"/>
              <a:gd name="connsiteX169" fmla="*/ 513 w 13050"/>
              <a:gd name="connsiteY169" fmla="*/ 7226 h 9518"/>
              <a:gd name="connsiteX170" fmla="*/ 196 w 13050"/>
              <a:gd name="connsiteY170" fmla="*/ 7180 h 9518"/>
              <a:gd name="connsiteX171" fmla="*/ 196 w 13050"/>
              <a:gd name="connsiteY171" fmla="*/ 6954 h 9518"/>
              <a:gd name="connsiteX172" fmla="*/ 332 w 13050"/>
              <a:gd name="connsiteY172" fmla="*/ 6683 h 9518"/>
              <a:gd name="connsiteX173" fmla="*/ 332 w 13050"/>
              <a:gd name="connsiteY173" fmla="*/ 6592 h 9518"/>
              <a:gd name="connsiteX174" fmla="*/ 302 w 13050"/>
              <a:gd name="connsiteY174" fmla="*/ 6502 h 9518"/>
              <a:gd name="connsiteX175" fmla="*/ 528 w 13050"/>
              <a:gd name="connsiteY175" fmla="*/ 6260 h 9518"/>
              <a:gd name="connsiteX176" fmla="*/ 649 w 13050"/>
              <a:gd name="connsiteY176" fmla="*/ 6019 h 9518"/>
              <a:gd name="connsiteX177" fmla="*/ 573 w 13050"/>
              <a:gd name="connsiteY177" fmla="*/ 5732 h 9518"/>
              <a:gd name="connsiteX178" fmla="*/ 634 w 13050"/>
              <a:gd name="connsiteY178" fmla="*/ 5597 h 9518"/>
              <a:gd name="connsiteX179" fmla="*/ 800 w 13050"/>
              <a:gd name="connsiteY179" fmla="*/ 5400 h 9518"/>
              <a:gd name="connsiteX180" fmla="*/ 890 w 13050"/>
              <a:gd name="connsiteY180" fmla="*/ 5310 h 9518"/>
              <a:gd name="connsiteX181" fmla="*/ 860 w 13050"/>
              <a:gd name="connsiteY181" fmla="*/ 4812 h 9518"/>
              <a:gd name="connsiteX182" fmla="*/ 860 w 13050"/>
              <a:gd name="connsiteY182" fmla="*/ 4692 h 9518"/>
              <a:gd name="connsiteX183" fmla="*/ 830 w 13050"/>
              <a:gd name="connsiteY183" fmla="*/ 4586 h 9518"/>
              <a:gd name="connsiteX184" fmla="*/ 996 w 13050"/>
              <a:gd name="connsiteY184" fmla="*/ 4661 h 9518"/>
              <a:gd name="connsiteX185" fmla="*/ 950 w 13050"/>
              <a:gd name="connsiteY185" fmla="*/ 4420 h 9518"/>
              <a:gd name="connsiteX186" fmla="*/ 1011 w 13050"/>
              <a:gd name="connsiteY186" fmla="*/ 4299 h 9518"/>
              <a:gd name="connsiteX187" fmla="*/ 558 w 13050"/>
              <a:gd name="connsiteY187" fmla="*/ 3817 h 9518"/>
              <a:gd name="connsiteX188" fmla="*/ 347 w 13050"/>
              <a:gd name="connsiteY188" fmla="*/ 3817 h 9518"/>
              <a:gd name="connsiteX189" fmla="*/ 151 w 13050"/>
              <a:gd name="connsiteY189" fmla="*/ 4043 h 9518"/>
              <a:gd name="connsiteX190" fmla="*/ 60 w 13050"/>
              <a:gd name="connsiteY190" fmla="*/ 3952 h 9518"/>
              <a:gd name="connsiteX191" fmla="*/ 0 w 13050"/>
              <a:gd name="connsiteY191" fmla="*/ 3786 h 9518"/>
              <a:gd name="connsiteX192" fmla="*/ 211 w 13050"/>
              <a:gd name="connsiteY192" fmla="*/ 3681 h 9518"/>
              <a:gd name="connsiteX193" fmla="*/ 332 w 13050"/>
              <a:gd name="connsiteY193" fmla="*/ 3289 h 9518"/>
              <a:gd name="connsiteX194" fmla="*/ 453 w 13050"/>
              <a:gd name="connsiteY194" fmla="*/ 3259 h 9518"/>
              <a:gd name="connsiteX195" fmla="*/ 634 w 13050"/>
              <a:gd name="connsiteY195" fmla="*/ 3289 h 9518"/>
              <a:gd name="connsiteX196" fmla="*/ 694 w 13050"/>
              <a:gd name="connsiteY196" fmla="*/ 3394 h 9518"/>
              <a:gd name="connsiteX197" fmla="*/ 785 w 13050"/>
              <a:gd name="connsiteY197" fmla="*/ 3289 h 9518"/>
              <a:gd name="connsiteX198" fmla="*/ 649 w 13050"/>
              <a:gd name="connsiteY198" fmla="*/ 2700 h 9518"/>
              <a:gd name="connsiteX199" fmla="*/ 528 w 13050"/>
              <a:gd name="connsiteY199" fmla="*/ 2323 h 9518"/>
              <a:gd name="connsiteX200" fmla="*/ 558 w 13050"/>
              <a:gd name="connsiteY200" fmla="*/ 2157 h 9518"/>
              <a:gd name="connsiteX201" fmla="*/ 694 w 13050"/>
              <a:gd name="connsiteY201" fmla="*/ 1976 h 9518"/>
              <a:gd name="connsiteX202" fmla="*/ 649 w 13050"/>
              <a:gd name="connsiteY202" fmla="*/ 1720 h 9518"/>
              <a:gd name="connsiteX203" fmla="*/ 513 w 13050"/>
              <a:gd name="connsiteY203" fmla="*/ 1599 h 9518"/>
              <a:gd name="connsiteX204" fmla="*/ 334 w 13050"/>
              <a:gd name="connsiteY204" fmla="*/ 1459 h 9518"/>
              <a:gd name="connsiteX205" fmla="*/ 422 w 13050"/>
              <a:gd name="connsiteY205" fmla="*/ 1041 h 9518"/>
              <a:gd name="connsiteX206" fmla="*/ 0 w 13050"/>
              <a:gd name="connsiteY206" fmla="*/ 438 h 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</a:cxnLst>
            <a:rect l="l" t="t" r="r" b="b"/>
            <a:pathLst>
              <a:path w="13050" h="9518">
                <a:moveTo>
                  <a:pt x="0" y="438"/>
                </a:moveTo>
                <a:lnTo>
                  <a:pt x="151" y="317"/>
                </a:lnTo>
                <a:lnTo>
                  <a:pt x="257" y="378"/>
                </a:lnTo>
                <a:lnTo>
                  <a:pt x="483" y="197"/>
                </a:lnTo>
                <a:lnTo>
                  <a:pt x="603" y="197"/>
                </a:lnTo>
                <a:lnTo>
                  <a:pt x="739" y="121"/>
                </a:lnTo>
                <a:lnTo>
                  <a:pt x="981" y="0"/>
                </a:lnTo>
                <a:lnTo>
                  <a:pt x="1086" y="227"/>
                </a:lnTo>
                <a:lnTo>
                  <a:pt x="1101" y="302"/>
                </a:lnTo>
                <a:lnTo>
                  <a:pt x="1207" y="242"/>
                </a:lnTo>
                <a:lnTo>
                  <a:pt x="1373" y="423"/>
                </a:lnTo>
                <a:lnTo>
                  <a:pt x="1433" y="378"/>
                </a:lnTo>
                <a:lnTo>
                  <a:pt x="1674" y="679"/>
                </a:lnTo>
                <a:lnTo>
                  <a:pt x="1840" y="513"/>
                </a:lnTo>
                <a:lnTo>
                  <a:pt x="2112" y="332"/>
                </a:lnTo>
                <a:lnTo>
                  <a:pt x="2489" y="197"/>
                </a:lnTo>
                <a:lnTo>
                  <a:pt x="2685" y="197"/>
                </a:lnTo>
                <a:lnTo>
                  <a:pt x="2745" y="287"/>
                </a:lnTo>
                <a:lnTo>
                  <a:pt x="2776" y="453"/>
                </a:lnTo>
                <a:lnTo>
                  <a:pt x="2806" y="649"/>
                </a:lnTo>
                <a:lnTo>
                  <a:pt x="2896" y="845"/>
                </a:lnTo>
                <a:lnTo>
                  <a:pt x="3153" y="1011"/>
                </a:lnTo>
                <a:lnTo>
                  <a:pt x="3168" y="1177"/>
                </a:lnTo>
                <a:lnTo>
                  <a:pt x="3077" y="1298"/>
                </a:lnTo>
                <a:lnTo>
                  <a:pt x="3122" y="1614"/>
                </a:lnTo>
                <a:lnTo>
                  <a:pt x="3320" y="1916"/>
                </a:lnTo>
                <a:lnTo>
                  <a:pt x="3455" y="2097"/>
                </a:lnTo>
                <a:lnTo>
                  <a:pt x="3727" y="2007"/>
                </a:lnTo>
                <a:lnTo>
                  <a:pt x="3848" y="1946"/>
                </a:lnTo>
                <a:lnTo>
                  <a:pt x="4602" y="2550"/>
                </a:lnTo>
                <a:lnTo>
                  <a:pt x="4692" y="2640"/>
                </a:lnTo>
                <a:lnTo>
                  <a:pt x="5280" y="3017"/>
                </a:lnTo>
                <a:lnTo>
                  <a:pt x="5597" y="2866"/>
                </a:lnTo>
                <a:lnTo>
                  <a:pt x="5793" y="2670"/>
                </a:lnTo>
                <a:lnTo>
                  <a:pt x="6110" y="2550"/>
                </a:lnTo>
                <a:lnTo>
                  <a:pt x="6231" y="2293"/>
                </a:lnTo>
                <a:lnTo>
                  <a:pt x="6487" y="1992"/>
                </a:lnTo>
                <a:lnTo>
                  <a:pt x="6713" y="1871"/>
                </a:lnTo>
                <a:lnTo>
                  <a:pt x="7211" y="1946"/>
                </a:lnTo>
                <a:lnTo>
                  <a:pt x="7392" y="1826"/>
                </a:lnTo>
                <a:lnTo>
                  <a:pt x="7468" y="1826"/>
                </a:lnTo>
                <a:lnTo>
                  <a:pt x="7513" y="1946"/>
                </a:lnTo>
                <a:lnTo>
                  <a:pt x="7724" y="1931"/>
                </a:lnTo>
                <a:lnTo>
                  <a:pt x="7845" y="2097"/>
                </a:lnTo>
                <a:lnTo>
                  <a:pt x="8161" y="2022"/>
                </a:lnTo>
                <a:lnTo>
                  <a:pt x="8252" y="2157"/>
                </a:lnTo>
                <a:lnTo>
                  <a:pt x="8403" y="2203"/>
                </a:lnTo>
                <a:lnTo>
                  <a:pt x="8523" y="2972"/>
                </a:lnTo>
                <a:lnTo>
                  <a:pt x="8599" y="3274"/>
                </a:lnTo>
                <a:lnTo>
                  <a:pt x="8704" y="3409"/>
                </a:lnTo>
                <a:lnTo>
                  <a:pt x="8795" y="3470"/>
                </a:lnTo>
                <a:lnTo>
                  <a:pt x="8795" y="3213"/>
                </a:lnTo>
                <a:lnTo>
                  <a:pt x="8886" y="3078"/>
                </a:lnTo>
                <a:lnTo>
                  <a:pt x="9232" y="2866"/>
                </a:lnTo>
                <a:lnTo>
                  <a:pt x="10274" y="3108"/>
                </a:lnTo>
                <a:lnTo>
                  <a:pt x="10546" y="3364"/>
                </a:lnTo>
                <a:lnTo>
                  <a:pt x="10893" y="3409"/>
                </a:lnTo>
                <a:lnTo>
                  <a:pt x="11119" y="3334"/>
                </a:lnTo>
                <a:lnTo>
                  <a:pt x="11360" y="3470"/>
                </a:lnTo>
                <a:lnTo>
                  <a:pt x="11602" y="3349"/>
                </a:lnTo>
                <a:lnTo>
                  <a:pt x="11949" y="2716"/>
                </a:lnTo>
                <a:lnTo>
                  <a:pt x="12145" y="2700"/>
                </a:lnTo>
                <a:lnTo>
                  <a:pt x="12476" y="3047"/>
                </a:lnTo>
                <a:lnTo>
                  <a:pt x="12778" y="2866"/>
                </a:lnTo>
                <a:lnTo>
                  <a:pt x="12959" y="3168"/>
                </a:lnTo>
                <a:lnTo>
                  <a:pt x="13050" y="3440"/>
                </a:lnTo>
                <a:lnTo>
                  <a:pt x="13004" y="3666"/>
                </a:lnTo>
                <a:lnTo>
                  <a:pt x="13035" y="4043"/>
                </a:lnTo>
                <a:lnTo>
                  <a:pt x="13004" y="4330"/>
                </a:lnTo>
                <a:lnTo>
                  <a:pt x="12959" y="4435"/>
                </a:lnTo>
                <a:lnTo>
                  <a:pt x="13019" y="4511"/>
                </a:lnTo>
                <a:lnTo>
                  <a:pt x="12944" y="4722"/>
                </a:lnTo>
                <a:lnTo>
                  <a:pt x="12552" y="4827"/>
                </a:lnTo>
                <a:lnTo>
                  <a:pt x="12416" y="5099"/>
                </a:lnTo>
                <a:lnTo>
                  <a:pt x="12371" y="5370"/>
                </a:lnTo>
                <a:lnTo>
                  <a:pt x="12371" y="5551"/>
                </a:lnTo>
                <a:lnTo>
                  <a:pt x="12371" y="5672"/>
                </a:lnTo>
                <a:lnTo>
                  <a:pt x="12235" y="5687"/>
                </a:lnTo>
                <a:lnTo>
                  <a:pt x="12235" y="5913"/>
                </a:lnTo>
                <a:lnTo>
                  <a:pt x="12009" y="6245"/>
                </a:lnTo>
                <a:lnTo>
                  <a:pt x="11813" y="6502"/>
                </a:lnTo>
                <a:lnTo>
                  <a:pt x="11752" y="6607"/>
                </a:lnTo>
                <a:lnTo>
                  <a:pt x="11722" y="6607"/>
                </a:lnTo>
                <a:lnTo>
                  <a:pt x="11662" y="6698"/>
                </a:lnTo>
                <a:lnTo>
                  <a:pt x="11466" y="6984"/>
                </a:lnTo>
                <a:lnTo>
                  <a:pt x="11541" y="7014"/>
                </a:lnTo>
                <a:lnTo>
                  <a:pt x="11541" y="7180"/>
                </a:lnTo>
                <a:lnTo>
                  <a:pt x="11632" y="7241"/>
                </a:lnTo>
                <a:lnTo>
                  <a:pt x="11662" y="7376"/>
                </a:lnTo>
                <a:lnTo>
                  <a:pt x="11722" y="7482"/>
                </a:lnTo>
                <a:lnTo>
                  <a:pt x="11783" y="7663"/>
                </a:lnTo>
                <a:lnTo>
                  <a:pt x="11843" y="7814"/>
                </a:lnTo>
                <a:lnTo>
                  <a:pt x="11662" y="7723"/>
                </a:lnTo>
                <a:lnTo>
                  <a:pt x="11602" y="7723"/>
                </a:lnTo>
                <a:lnTo>
                  <a:pt x="11587" y="7829"/>
                </a:lnTo>
                <a:lnTo>
                  <a:pt x="11526" y="7889"/>
                </a:lnTo>
                <a:lnTo>
                  <a:pt x="11481" y="7708"/>
                </a:lnTo>
                <a:lnTo>
                  <a:pt x="11436" y="7618"/>
                </a:lnTo>
                <a:lnTo>
                  <a:pt x="11436" y="7482"/>
                </a:lnTo>
                <a:lnTo>
                  <a:pt x="11315" y="7497"/>
                </a:lnTo>
                <a:lnTo>
                  <a:pt x="11270" y="7482"/>
                </a:lnTo>
                <a:lnTo>
                  <a:pt x="11104" y="7392"/>
                </a:lnTo>
                <a:lnTo>
                  <a:pt x="10908" y="7467"/>
                </a:lnTo>
                <a:lnTo>
                  <a:pt x="10455" y="7935"/>
                </a:lnTo>
                <a:lnTo>
                  <a:pt x="10289" y="8100"/>
                </a:lnTo>
                <a:lnTo>
                  <a:pt x="10304" y="8312"/>
                </a:lnTo>
                <a:lnTo>
                  <a:pt x="10169" y="8447"/>
                </a:lnTo>
                <a:lnTo>
                  <a:pt x="9957" y="8538"/>
                </a:lnTo>
                <a:lnTo>
                  <a:pt x="9837" y="8659"/>
                </a:lnTo>
                <a:lnTo>
                  <a:pt x="9775" y="8779"/>
                </a:lnTo>
                <a:lnTo>
                  <a:pt x="9897" y="9518"/>
                </a:lnTo>
                <a:lnTo>
                  <a:pt x="9232" y="9277"/>
                </a:lnTo>
                <a:lnTo>
                  <a:pt x="9067" y="9352"/>
                </a:lnTo>
                <a:lnTo>
                  <a:pt x="8855" y="9368"/>
                </a:lnTo>
                <a:lnTo>
                  <a:pt x="8493" y="9292"/>
                </a:lnTo>
                <a:lnTo>
                  <a:pt x="8418" y="9111"/>
                </a:lnTo>
                <a:lnTo>
                  <a:pt x="8101" y="9081"/>
                </a:lnTo>
                <a:lnTo>
                  <a:pt x="7754" y="8855"/>
                </a:lnTo>
                <a:lnTo>
                  <a:pt x="7588" y="8674"/>
                </a:lnTo>
                <a:lnTo>
                  <a:pt x="7347" y="8342"/>
                </a:lnTo>
                <a:lnTo>
                  <a:pt x="7196" y="8176"/>
                </a:lnTo>
                <a:lnTo>
                  <a:pt x="6955" y="8236"/>
                </a:lnTo>
                <a:lnTo>
                  <a:pt x="7015" y="8297"/>
                </a:lnTo>
                <a:lnTo>
                  <a:pt x="7030" y="8568"/>
                </a:lnTo>
                <a:lnTo>
                  <a:pt x="6940" y="8855"/>
                </a:lnTo>
                <a:lnTo>
                  <a:pt x="6683" y="8915"/>
                </a:lnTo>
                <a:lnTo>
                  <a:pt x="6321" y="8885"/>
                </a:lnTo>
                <a:lnTo>
                  <a:pt x="6155" y="8960"/>
                </a:lnTo>
                <a:lnTo>
                  <a:pt x="6065" y="9277"/>
                </a:lnTo>
                <a:lnTo>
                  <a:pt x="5944" y="9428"/>
                </a:lnTo>
                <a:lnTo>
                  <a:pt x="5627" y="9307"/>
                </a:lnTo>
                <a:lnTo>
                  <a:pt x="5627" y="9141"/>
                </a:lnTo>
                <a:lnTo>
                  <a:pt x="5477" y="9141"/>
                </a:lnTo>
                <a:lnTo>
                  <a:pt x="5296" y="9096"/>
                </a:lnTo>
                <a:lnTo>
                  <a:pt x="5175" y="8945"/>
                </a:lnTo>
                <a:lnTo>
                  <a:pt x="5139" y="8832"/>
                </a:lnTo>
                <a:lnTo>
                  <a:pt x="5035" y="8740"/>
                </a:lnTo>
                <a:lnTo>
                  <a:pt x="4888" y="8900"/>
                </a:lnTo>
                <a:lnTo>
                  <a:pt x="4511" y="8885"/>
                </a:lnTo>
                <a:lnTo>
                  <a:pt x="3878" y="9021"/>
                </a:lnTo>
                <a:lnTo>
                  <a:pt x="3817" y="8840"/>
                </a:lnTo>
                <a:lnTo>
                  <a:pt x="3682" y="8945"/>
                </a:lnTo>
                <a:lnTo>
                  <a:pt x="3682" y="9186"/>
                </a:lnTo>
                <a:lnTo>
                  <a:pt x="3531" y="9232"/>
                </a:lnTo>
                <a:lnTo>
                  <a:pt x="2715" y="8568"/>
                </a:lnTo>
                <a:lnTo>
                  <a:pt x="2730" y="8161"/>
                </a:lnTo>
                <a:lnTo>
                  <a:pt x="2915" y="7666"/>
                </a:lnTo>
                <a:lnTo>
                  <a:pt x="2911" y="7557"/>
                </a:lnTo>
                <a:lnTo>
                  <a:pt x="2851" y="7512"/>
                </a:lnTo>
                <a:lnTo>
                  <a:pt x="2760" y="7618"/>
                </a:lnTo>
                <a:lnTo>
                  <a:pt x="2685" y="7512"/>
                </a:lnTo>
                <a:lnTo>
                  <a:pt x="2534" y="7663"/>
                </a:lnTo>
                <a:lnTo>
                  <a:pt x="2429" y="7573"/>
                </a:lnTo>
                <a:lnTo>
                  <a:pt x="2293" y="7573"/>
                </a:lnTo>
                <a:lnTo>
                  <a:pt x="2187" y="7542"/>
                </a:lnTo>
                <a:lnTo>
                  <a:pt x="1976" y="7663"/>
                </a:lnTo>
                <a:lnTo>
                  <a:pt x="1855" y="7467"/>
                </a:lnTo>
                <a:lnTo>
                  <a:pt x="1629" y="7407"/>
                </a:lnTo>
                <a:lnTo>
                  <a:pt x="1554" y="7407"/>
                </a:lnTo>
                <a:lnTo>
                  <a:pt x="1403" y="7392"/>
                </a:lnTo>
                <a:lnTo>
                  <a:pt x="1297" y="7301"/>
                </a:lnTo>
                <a:lnTo>
                  <a:pt x="1252" y="7195"/>
                </a:lnTo>
                <a:lnTo>
                  <a:pt x="996" y="7165"/>
                </a:lnTo>
                <a:lnTo>
                  <a:pt x="875" y="7090"/>
                </a:lnTo>
                <a:lnTo>
                  <a:pt x="830" y="7060"/>
                </a:lnTo>
                <a:lnTo>
                  <a:pt x="800" y="7030"/>
                </a:lnTo>
                <a:lnTo>
                  <a:pt x="739" y="7045"/>
                </a:lnTo>
                <a:lnTo>
                  <a:pt x="619" y="7045"/>
                </a:lnTo>
                <a:lnTo>
                  <a:pt x="498" y="7135"/>
                </a:lnTo>
                <a:lnTo>
                  <a:pt x="513" y="7226"/>
                </a:lnTo>
                <a:lnTo>
                  <a:pt x="196" y="7180"/>
                </a:lnTo>
                <a:lnTo>
                  <a:pt x="196" y="6954"/>
                </a:lnTo>
                <a:lnTo>
                  <a:pt x="332" y="6683"/>
                </a:lnTo>
                <a:lnTo>
                  <a:pt x="332" y="6592"/>
                </a:lnTo>
                <a:lnTo>
                  <a:pt x="302" y="6502"/>
                </a:lnTo>
                <a:lnTo>
                  <a:pt x="528" y="6260"/>
                </a:lnTo>
                <a:lnTo>
                  <a:pt x="649" y="6019"/>
                </a:lnTo>
                <a:lnTo>
                  <a:pt x="573" y="5732"/>
                </a:lnTo>
                <a:lnTo>
                  <a:pt x="634" y="5597"/>
                </a:lnTo>
                <a:lnTo>
                  <a:pt x="800" y="5400"/>
                </a:lnTo>
                <a:lnTo>
                  <a:pt x="890" y="5310"/>
                </a:lnTo>
                <a:lnTo>
                  <a:pt x="860" y="4812"/>
                </a:lnTo>
                <a:lnTo>
                  <a:pt x="860" y="4692"/>
                </a:lnTo>
                <a:lnTo>
                  <a:pt x="830" y="4586"/>
                </a:lnTo>
                <a:lnTo>
                  <a:pt x="996" y="4661"/>
                </a:lnTo>
                <a:lnTo>
                  <a:pt x="950" y="4420"/>
                </a:lnTo>
                <a:lnTo>
                  <a:pt x="1011" y="4299"/>
                </a:lnTo>
                <a:lnTo>
                  <a:pt x="558" y="3817"/>
                </a:lnTo>
                <a:lnTo>
                  <a:pt x="347" y="3817"/>
                </a:lnTo>
                <a:lnTo>
                  <a:pt x="151" y="4043"/>
                </a:lnTo>
                <a:lnTo>
                  <a:pt x="60" y="3952"/>
                </a:lnTo>
                <a:lnTo>
                  <a:pt x="0" y="3786"/>
                </a:lnTo>
                <a:lnTo>
                  <a:pt x="211" y="3681"/>
                </a:lnTo>
                <a:lnTo>
                  <a:pt x="332" y="3289"/>
                </a:lnTo>
                <a:lnTo>
                  <a:pt x="453" y="3259"/>
                </a:lnTo>
                <a:lnTo>
                  <a:pt x="634" y="3289"/>
                </a:lnTo>
                <a:lnTo>
                  <a:pt x="694" y="3394"/>
                </a:lnTo>
                <a:lnTo>
                  <a:pt x="785" y="3289"/>
                </a:lnTo>
                <a:lnTo>
                  <a:pt x="649" y="2700"/>
                </a:lnTo>
                <a:lnTo>
                  <a:pt x="528" y="2323"/>
                </a:lnTo>
                <a:lnTo>
                  <a:pt x="558" y="2157"/>
                </a:lnTo>
                <a:lnTo>
                  <a:pt x="694" y="1976"/>
                </a:lnTo>
                <a:lnTo>
                  <a:pt x="649" y="1720"/>
                </a:lnTo>
                <a:lnTo>
                  <a:pt x="513" y="1599"/>
                </a:lnTo>
                <a:lnTo>
                  <a:pt x="334" y="1459"/>
                </a:lnTo>
                <a:lnTo>
                  <a:pt x="422" y="1041"/>
                </a:lnTo>
                <a:lnTo>
                  <a:pt x="0" y="438"/>
                </a:lnTo>
                <a:close/>
              </a:path>
            </a:pathLst>
          </a:custGeom>
          <a:solidFill>
            <a:srgbClr val="A6F9BB"/>
          </a:solidFill>
          <a:ln w="28575" cmpd="sng">
            <a:noFill/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" name="任意多边形 6"/>
          <p:cNvSpPr/>
          <p:nvPr/>
        </p:nvSpPr>
        <p:spPr>
          <a:xfrm>
            <a:off x="3834130" y="4568825"/>
            <a:ext cx="680085" cy="973455"/>
          </a:xfrm>
          <a:custGeom>
            <a:avLst/>
            <a:gdLst>
              <a:gd name="connsiteX0" fmla="*/ 144 w 1071"/>
              <a:gd name="connsiteY0" fmla="*/ 1472 h 1533"/>
              <a:gd name="connsiteX1" fmla="*/ 156 w 1071"/>
              <a:gd name="connsiteY1" fmla="*/ 1456 h 1533"/>
              <a:gd name="connsiteX2" fmla="*/ 231 w 1071"/>
              <a:gd name="connsiteY2" fmla="*/ 1492 h 1533"/>
              <a:gd name="connsiteX3" fmla="*/ 261 w 1071"/>
              <a:gd name="connsiteY3" fmla="*/ 1486 h 1533"/>
              <a:gd name="connsiteX4" fmla="*/ 294 w 1071"/>
              <a:gd name="connsiteY4" fmla="*/ 1465 h 1533"/>
              <a:gd name="connsiteX5" fmla="*/ 345 w 1071"/>
              <a:gd name="connsiteY5" fmla="*/ 1492 h 1533"/>
              <a:gd name="connsiteX6" fmla="*/ 372 w 1071"/>
              <a:gd name="connsiteY6" fmla="*/ 1501 h 1533"/>
              <a:gd name="connsiteX7" fmla="*/ 395 w 1071"/>
              <a:gd name="connsiteY7" fmla="*/ 1492 h 1533"/>
              <a:gd name="connsiteX8" fmla="*/ 447 w 1071"/>
              <a:gd name="connsiteY8" fmla="*/ 1533 h 1533"/>
              <a:gd name="connsiteX9" fmla="*/ 559 w 1071"/>
              <a:gd name="connsiteY9" fmla="*/ 1468 h 1533"/>
              <a:gd name="connsiteX10" fmla="*/ 681 w 1071"/>
              <a:gd name="connsiteY10" fmla="*/ 1347 h 1533"/>
              <a:gd name="connsiteX11" fmla="*/ 681 w 1071"/>
              <a:gd name="connsiteY11" fmla="*/ 1241 h 1533"/>
              <a:gd name="connsiteX12" fmla="*/ 747 w 1071"/>
              <a:gd name="connsiteY12" fmla="*/ 1138 h 1533"/>
              <a:gd name="connsiteX13" fmla="*/ 771 w 1071"/>
              <a:gd name="connsiteY13" fmla="*/ 1033 h 1533"/>
              <a:gd name="connsiteX14" fmla="*/ 792 w 1071"/>
              <a:gd name="connsiteY14" fmla="*/ 961 h 1533"/>
              <a:gd name="connsiteX15" fmla="*/ 822 w 1071"/>
              <a:gd name="connsiteY15" fmla="*/ 763 h 1533"/>
              <a:gd name="connsiteX16" fmla="*/ 834 w 1071"/>
              <a:gd name="connsiteY16" fmla="*/ 646 h 1533"/>
              <a:gd name="connsiteX17" fmla="*/ 855 w 1071"/>
              <a:gd name="connsiteY17" fmla="*/ 550 h 1533"/>
              <a:gd name="connsiteX18" fmla="*/ 894 w 1071"/>
              <a:gd name="connsiteY18" fmla="*/ 433 h 1533"/>
              <a:gd name="connsiteX19" fmla="*/ 1071 w 1071"/>
              <a:gd name="connsiteY19" fmla="*/ 64 h 1533"/>
              <a:gd name="connsiteX20" fmla="*/ 694 w 1071"/>
              <a:gd name="connsiteY20" fmla="*/ 0 h 1533"/>
              <a:gd name="connsiteX21" fmla="*/ 543 w 1071"/>
              <a:gd name="connsiteY21" fmla="*/ 160 h 1533"/>
              <a:gd name="connsiteX22" fmla="*/ 535 w 1071"/>
              <a:gd name="connsiteY22" fmla="*/ 328 h 1533"/>
              <a:gd name="connsiteX23" fmla="*/ 495 w 1071"/>
              <a:gd name="connsiteY23" fmla="*/ 416 h 1533"/>
              <a:gd name="connsiteX24" fmla="*/ 455 w 1071"/>
              <a:gd name="connsiteY24" fmla="*/ 456 h 1533"/>
              <a:gd name="connsiteX25" fmla="*/ 447 w 1071"/>
              <a:gd name="connsiteY25" fmla="*/ 456 h 1533"/>
              <a:gd name="connsiteX26" fmla="*/ 335 w 1071"/>
              <a:gd name="connsiteY26" fmla="*/ 504 h 1533"/>
              <a:gd name="connsiteX27" fmla="*/ 383 w 1071"/>
              <a:gd name="connsiteY27" fmla="*/ 496 h 1533"/>
              <a:gd name="connsiteX28" fmla="*/ 383 w 1071"/>
              <a:gd name="connsiteY28" fmla="*/ 480 h 1533"/>
              <a:gd name="connsiteX29" fmla="*/ 359 w 1071"/>
              <a:gd name="connsiteY29" fmla="*/ 532 h 1533"/>
              <a:gd name="connsiteX30" fmla="*/ 303 w 1071"/>
              <a:gd name="connsiteY30" fmla="*/ 524 h 1533"/>
              <a:gd name="connsiteX31" fmla="*/ 287 w 1071"/>
              <a:gd name="connsiteY31" fmla="*/ 552 h 1533"/>
              <a:gd name="connsiteX32" fmla="*/ 267 w 1071"/>
              <a:gd name="connsiteY32" fmla="*/ 616 h 1533"/>
              <a:gd name="connsiteX33" fmla="*/ 279 w 1071"/>
              <a:gd name="connsiteY33" fmla="*/ 656 h 1533"/>
              <a:gd name="connsiteX34" fmla="*/ 327 w 1071"/>
              <a:gd name="connsiteY34" fmla="*/ 728 h 1533"/>
              <a:gd name="connsiteX35" fmla="*/ 351 w 1071"/>
              <a:gd name="connsiteY35" fmla="*/ 756 h 1533"/>
              <a:gd name="connsiteX36" fmla="*/ 303 w 1071"/>
              <a:gd name="connsiteY36" fmla="*/ 776 h 1533"/>
              <a:gd name="connsiteX37" fmla="*/ 271 w 1071"/>
              <a:gd name="connsiteY37" fmla="*/ 816 h 1533"/>
              <a:gd name="connsiteX38" fmla="*/ 335 w 1071"/>
              <a:gd name="connsiteY38" fmla="*/ 860 h 1533"/>
              <a:gd name="connsiteX39" fmla="*/ 295 w 1071"/>
              <a:gd name="connsiteY39" fmla="*/ 848 h 1533"/>
              <a:gd name="connsiteX40" fmla="*/ 240 w 1071"/>
              <a:gd name="connsiteY40" fmla="*/ 829 h 1533"/>
              <a:gd name="connsiteX41" fmla="*/ 243 w 1071"/>
              <a:gd name="connsiteY41" fmla="*/ 844 h 1533"/>
              <a:gd name="connsiteX42" fmla="*/ 204 w 1071"/>
              <a:gd name="connsiteY42" fmla="*/ 829 h 1533"/>
              <a:gd name="connsiteX43" fmla="*/ 219 w 1071"/>
              <a:gd name="connsiteY43" fmla="*/ 889 h 1533"/>
              <a:gd name="connsiteX44" fmla="*/ 213 w 1071"/>
              <a:gd name="connsiteY44" fmla="*/ 883 h 1533"/>
              <a:gd name="connsiteX45" fmla="*/ 225 w 1071"/>
              <a:gd name="connsiteY45" fmla="*/ 856 h 1533"/>
              <a:gd name="connsiteX46" fmla="*/ 198 w 1071"/>
              <a:gd name="connsiteY46" fmla="*/ 931 h 1533"/>
              <a:gd name="connsiteX47" fmla="*/ 135 w 1071"/>
              <a:gd name="connsiteY47" fmla="*/ 1012 h 1533"/>
              <a:gd name="connsiteX48" fmla="*/ 66 w 1071"/>
              <a:gd name="connsiteY48" fmla="*/ 1141 h 1533"/>
              <a:gd name="connsiteX49" fmla="*/ 21 w 1071"/>
              <a:gd name="connsiteY49" fmla="*/ 1198 h 1533"/>
              <a:gd name="connsiteX50" fmla="*/ 92 w 1071"/>
              <a:gd name="connsiteY50" fmla="*/ 1256 h 1533"/>
              <a:gd name="connsiteX51" fmla="*/ 36 w 1071"/>
              <a:gd name="connsiteY51" fmla="*/ 1249 h 1533"/>
              <a:gd name="connsiteX52" fmla="*/ 88 w 1071"/>
              <a:gd name="connsiteY52" fmla="*/ 1332 h 1533"/>
              <a:gd name="connsiteX53" fmla="*/ 48 w 1071"/>
              <a:gd name="connsiteY53" fmla="*/ 1316 h 1533"/>
              <a:gd name="connsiteX54" fmla="*/ 0 w 1071"/>
              <a:gd name="connsiteY54" fmla="*/ 1328 h 1533"/>
              <a:gd name="connsiteX55" fmla="*/ 4 w 1071"/>
              <a:gd name="connsiteY55" fmla="*/ 1384 h 1533"/>
              <a:gd name="connsiteX56" fmla="*/ 64 w 1071"/>
              <a:gd name="connsiteY56" fmla="*/ 1424 h 1533"/>
              <a:gd name="connsiteX57" fmla="*/ 144 w 1071"/>
              <a:gd name="connsiteY57" fmla="*/ 1472 h 1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071" h="1533">
                <a:moveTo>
                  <a:pt x="144" y="1472"/>
                </a:moveTo>
                <a:lnTo>
                  <a:pt x="156" y="1456"/>
                </a:lnTo>
                <a:lnTo>
                  <a:pt x="231" y="1492"/>
                </a:lnTo>
                <a:lnTo>
                  <a:pt x="261" y="1486"/>
                </a:lnTo>
                <a:lnTo>
                  <a:pt x="294" y="1465"/>
                </a:lnTo>
                <a:lnTo>
                  <a:pt x="345" y="1492"/>
                </a:lnTo>
                <a:lnTo>
                  <a:pt x="372" y="1501"/>
                </a:lnTo>
                <a:lnTo>
                  <a:pt x="395" y="1492"/>
                </a:lnTo>
                <a:lnTo>
                  <a:pt x="447" y="1533"/>
                </a:lnTo>
                <a:lnTo>
                  <a:pt x="559" y="1468"/>
                </a:lnTo>
                <a:lnTo>
                  <a:pt x="681" y="1347"/>
                </a:lnTo>
                <a:lnTo>
                  <a:pt x="681" y="1241"/>
                </a:lnTo>
                <a:lnTo>
                  <a:pt x="747" y="1138"/>
                </a:lnTo>
                <a:lnTo>
                  <a:pt x="771" y="1033"/>
                </a:lnTo>
                <a:lnTo>
                  <a:pt x="792" y="961"/>
                </a:lnTo>
                <a:lnTo>
                  <a:pt x="822" y="763"/>
                </a:lnTo>
                <a:lnTo>
                  <a:pt x="834" y="646"/>
                </a:lnTo>
                <a:lnTo>
                  <a:pt x="855" y="550"/>
                </a:lnTo>
                <a:lnTo>
                  <a:pt x="894" y="433"/>
                </a:lnTo>
                <a:lnTo>
                  <a:pt x="1071" y="64"/>
                </a:lnTo>
                <a:lnTo>
                  <a:pt x="694" y="0"/>
                </a:lnTo>
                <a:lnTo>
                  <a:pt x="543" y="160"/>
                </a:lnTo>
                <a:lnTo>
                  <a:pt x="535" y="328"/>
                </a:lnTo>
                <a:lnTo>
                  <a:pt x="495" y="416"/>
                </a:lnTo>
                <a:lnTo>
                  <a:pt x="455" y="456"/>
                </a:lnTo>
                <a:lnTo>
                  <a:pt x="447" y="456"/>
                </a:lnTo>
                <a:lnTo>
                  <a:pt x="335" y="504"/>
                </a:lnTo>
                <a:lnTo>
                  <a:pt x="383" y="496"/>
                </a:lnTo>
                <a:lnTo>
                  <a:pt x="383" y="480"/>
                </a:lnTo>
                <a:lnTo>
                  <a:pt x="359" y="532"/>
                </a:lnTo>
                <a:lnTo>
                  <a:pt x="303" y="524"/>
                </a:lnTo>
                <a:lnTo>
                  <a:pt x="287" y="552"/>
                </a:lnTo>
                <a:lnTo>
                  <a:pt x="267" y="616"/>
                </a:lnTo>
                <a:lnTo>
                  <a:pt x="279" y="656"/>
                </a:lnTo>
                <a:lnTo>
                  <a:pt x="327" y="728"/>
                </a:lnTo>
                <a:lnTo>
                  <a:pt x="351" y="756"/>
                </a:lnTo>
                <a:lnTo>
                  <a:pt x="303" y="776"/>
                </a:lnTo>
                <a:lnTo>
                  <a:pt x="271" y="816"/>
                </a:lnTo>
                <a:lnTo>
                  <a:pt x="335" y="860"/>
                </a:lnTo>
                <a:lnTo>
                  <a:pt x="295" y="848"/>
                </a:lnTo>
                <a:lnTo>
                  <a:pt x="240" y="829"/>
                </a:lnTo>
                <a:lnTo>
                  <a:pt x="243" y="844"/>
                </a:lnTo>
                <a:lnTo>
                  <a:pt x="204" y="829"/>
                </a:lnTo>
                <a:lnTo>
                  <a:pt x="219" y="889"/>
                </a:lnTo>
                <a:lnTo>
                  <a:pt x="213" y="883"/>
                </a:lnTo>
                <a:cubicBezTo>
                  <a:pt x="198" y="839"/>
                  <a:pt x="255" y="949"/>
                  <a:pt x="225" y="856"/>
                </a:cubicBezTo>
                <a:lnTo>
                  <a:pt x="198" y="931"/>
                </a:lnTo>
                <a:lnTo>
                  <a:pt x="135" y="1012"/>
                </a:lnTo>
                <a:lnTo>
                  <a:pt x="66" y="1141"/>
                </a:lnTo>
                <a:lnTo>
                  <a:pt x="21" y="1198"/>
                </a:lnTo>
                <a:lnTo>
                  <a:pt x="92" y="1256"/>
                </a:lnTo>
                <a:lnTo>
                  <a:pt x="36" y="1249"/>
                </a:lnTo>
                <a:lnTo>
                  <a:pt x="88" y="1332"/>
                </a:lnTo>
                <a:lnTo>
                  <a:pt x="48" y="1316"/>
                </a:lnTo>
                <a:lnTo>
                  <a:pt x="0" y="1328"/>
                </a:lnTo>
                <a:lnTo>
                  <a:pt x="4" y="1384"/>
                </a:lnTo>
                <a:lnTo>
                  <a:pt x="64" y="1424"/>
                </a:lnTo>
                <a:lnTo>
                  <a:pt x="144" y="1472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051" name="文本框 15"/>
          <p:cNvSpPr txBox="1"/>
          <p:nvPr/>
        </p:nvSpPr>
        <p:spPr>
          <a:xfrm>
            <a:off x="7564438" y="4303713"/>
            <a:ext cx="420687" cy="133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岩帅镇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2" name="文本框 46"/>
          <p:cNvSpPr txBox="1"/>
          <p:nvPr/>
        </p:nvSpPr>
        <p:spPr>
          <a:xfrm>
            <a:off x="4975225" y="1917700"/>
            <a:ext cx="40005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回珠桥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6" name="文本框 52"/>
          <p:cNvSpPr txBox="1"/>
          <p:nvPr/>
        </p:nvSpPr>
        <p:spPr>
          <a:xfrm>
            <a:off x="4486275" y="5805488"/>
            <a:ext cx="51435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碧丽园茶厂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4211638" y="458152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6" name="椭圆 75"/>
          <p:cNvSpPr/>
          <p:nvPr/>
        </p:nvSpPr>
        <p:spPr>
          <a:xfrm>
            <a:off x="1331913" y="392430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059" name="文本框 76"/>
          <p:cNvSpPr txBox="1"/>
          <p:nvPr/>
        </p:nvSpPr>
        <p:spPr>
          <a:xfrm>
            <a:off x="1158875" y="3957955"/>
            <a:ext cx="442913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班老乡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0" name="文本框 78"/>
          <p:cNvSpPr txBox="1"/>
          <p:nvPr/>
        </p:nvSpPr>
        <p:spPr>
          <a:xfrm>
            <a:off x="2266950" y="3268663"/>
            <a:ext cx="40163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班洪乡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5" name="文本框 94"/>
          <p:cNvSpPr txBox="1"/>
          <p:nvPr/>
        </p:nvSpPr>
        <p:spPr>
          <a:xfrm>
            <a:off x="2560638" y="3506788"/>
            <a:ext cx="569912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班洪玻璃站道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0" name="椭圆 99"/>
          <p:cNvSpPr/>
          <p:nvPr/>
        </p:nvSpPr>
        <p:spPr>
          <a:xfrm>
            <a:off x="3276600" y="373538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068" name="文本框 100"/>
          <p:cNvSpPr txBox="1"/>
          <p:nvPr/>
        </p:nvSpPr>
        <p:spPr>
          <a:xfrm>
            <a:off x="3089275" y="3757613"/>
            <a:ext cx="44608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勐卡老寨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70" name="文本框 104"/>
          <p:cNvSpPr txBox="1"/>
          <p:nvPr/>
        </p:nvSpPr>
        <p:spPr>
          <a:xfrm>
            <a:off x="3738563" y="3662363"/>
            <a:ext cx="39687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勐角乡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1" name="椭圆 140"/>
          <p:cNvSpPr/>
          <p:nvPr/>
        </p:nvSpPr>
        <p:spPr>
          <a:xfrm>
            <a:off x="4733925" y="263683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43" name="椭圆 142"/>
          <p:cNvSpPr/>
          <p:nvPr/>
        </p:nvSpPr>
        <p:spPr>
          <a:xfrm>
            <a:off x="4838700" y="239712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b="1" strike="noStrike" noProof="1"/>
          </a:p>
        </p:txBody>
      </p:sp>
      <p:sp>
        <p:nvSpPr>
          <p:cNvPr id="153" name="椭圆 152"/>
          <p:cNvSpPr/>
          <p:nvPr/>
        </p:nvSpPr>
        <p:spPr>
          <a:xfrm>
            <a:off x="5495925" y="301307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59" name="任意多边形 158"/>
          <p:cNvSpPr/>
          <p:nvPr/>
        </p:nvSpPr>
        <p:spPr>
          <a:xfrm>
            <a:off x="863600" y="649288"/>
            <a:ext cx="4986338" cy="3317899"/>
          </a:xfrm>
          <a:custGeom>
            <a:avLst/>
            <a:gdLst>
              <a:gd name="connsiteX0" fmla="*/ 0 w 7852"/>
              <a:gd name="connsiteY0" fmla="*/ 0 h 5225"/>
              <a:gd name="connsiteX1" fmla="*/ 72 w 7852"/>
              <a:gd name="connsiteY1" fmla="*/ 108 h 5225"/>
              <a:gd name="connsiteX2" fmla="*/ 96 w 7852"/>
              <a:gd name="connsiteY2" fmla="*/ 216 h 5225"/>
              <a:gd name="connsiteX3" fmla="*/ 132 w 7852"/>
              <a:gd name="connsiteY3" fmla="*/ 336 h 5225"/>
              <a:gd name="connsiteX4" fmla="*/ 192 w 7852"/>
              <a:gd name="connsiteY4" fmla="*/ 456 h 5225"/>
              <a:gd name="connsiteX5" fmla="*/ 240 w 7852"/>
              <a:gd name="connsiteY5" fmla="*/ 564 h 5225"/>
              <a:gd name="connsiteX6" fmla="*/ 300 w 7852"/>
              <a:gd name="connsiteY6" fmla="*/ 672 h 5225"/>
              <a:gd name="connsiteX7" fmla="*/ 396 w 7852"/>
              <a:gd name="connsiteY7" fmla="*/ 792 h 5225"/>
              <a:gd name="connsiteX8" fmla="*/ 456 w 7852"/>
              <a:gd name="connsiteY8" fmla="*/ 900 h 5225"/>
              <a:gd name="connsiteX9" fmla="*/ 540 w 7852"/>
              <a:gd name="connsiteY9" fmla="*/ 1008 h 5225"/>
              <a:gd name="connsiteX10" fmla="*/ 612 w 7852"/>
              <a:gd name="connsiteY10" fmla="*/ 1140 h 5225"/>
              <a:gd name="connsiteX11" fmla="*/ 684 w 7852"/>
              <a:gd name="connsiteY11" fmla="*/ 1260 h 5225"/>
              <a:gd name="connsiteX12" fmla="*/ 732 w 7852"/>
              <a:gd name="connsiteY12" fmla="*/ 1368 h 5225"/>
              <a:gd name="connsiteX13" fmla="*/ 768 w 7852"/>
              <a:gd name="connsiteY13" fmla="*/ 1476 h 5225"/>
              <a:gd name="connsiteX14" fmla="*/ 792 w 7852"/>
              <a:gd name="connsiteY14" fmla="*/ 1596 h 5225"/>
              <a:gd name="connsiteX15" fmla="*/ 852 w 7852"/>
              <a:gd name="connsiteY15" fmla="*/ 1716 h 5225"/>
              <a:gd name="connsiteX16" fmla="*/ 864 w 7852"/>
              <a:gd name="connsiteY16" fmla="*/ 1824 h 5225"/>
              <a:gd name="connsiteX17" fmla="*/ 900 w 7852"/>
              <a:gd name="connsiteY17" fmla="*/ 1945 h 5225"/>
              <a:gd name="connsiteX18" fmla="*/ 936 w 7852"/>
              <a:gd name="connsiteY18" fmla="*/ 2053 h 5225"/>
              <a:gd name="connsiteX19" fmla="*/ 972 w 7852"/>
              <a:gd name="connsiteY19" fmla="*/ 2161 h 5225"/>
              <a:gd name="connsiteX20" fmla="*/ 1020 w 7852"/>
              <a:gd name="connsiteY20" fmla="*/ 2269 h 5225"/>
              <a:gd name="connsiteX21" fmla="*/ 1044 w 7852"/>
              <a:gd name="connsiteY21" fmla="*/ 2377 h 5225"/>
              <a:gd name="connsiteX22" fmla="*/ 1068 w 7852"/>
              <a:gd name="connsiteY22" fmla="*/ 2485 h 5225"/>
              <a:gd name="connsiteX23" fmla="*/ 1080 w 7852"/>
              <a:gd name="connsiteY23" fmla="*/ 2605 h 5225"/>
              <a:gd name="connsiteX24" fmla="*/ 1092 w 7852"/>
              <a:gd name="connsiteY24" fmla="*/ 2712 h 5225"/>
              <a:gd name="connsiteX25" fmla="*/ 1140 w 7852"/>
              <a:gd name="connsiteY25" fmla="*/ 2820 h 5225"/>
              <a:gd name="connsiteX26" fmla="*/ 1212 w 7852"/>
              <a:gd name="connsiteY26" fmla="*/ 2940 h 5225"/>
              <a:gd name="connsiteX27" fmla="*/ 1284 w 7852"/>
              <a:gd name="connsiteY27" fmla="*/ 3048 h 5225"/>
              <a:gd name="connsiteX28" fmla="*/ 1356 w 7852"/>
              <a:gd name="connsiteY28" fmla="*/ 3156 h 5225"/>
              <a:gd name="connsiteX29" fmla="*/ 1464 w 7852"/>
              <a:gd name="connsiteY29" fmla="*/ 3228 h 5225"/>
              <a:gd name="connsiteX30" fmla="*/ 1572 w 7852"/>
              <a:gd name="connsiteY30" fmla="*/ 3264 h 5225"/>
              <a:gd name="connsiteX31" fmla="*/ 1680 w 7852"/>
              <a:gd name="connsiteY31" fmla="*/ 3276 h 5225"/>
              <a:gd name="connsiteX32" fmla="*/ 1788 w 7852"/>
              <a:gd name="connsiteY32" fmla="*/ 3336 h 5225"/>
              <a:gd name="connsiteX33" fmla="*/ 1896 w 7852"/>
              <a:gd name="connsiteY33" fmla="*/ 3336 h 5225"/>
              <a:gd name="connsiteX34" fmla="*/ 2004 w 7852"/>
              <a:gd name="connsiteY34" fmla="*/ 3372 h 5225"/>
              <a:gd name="connsiteX35" fmla="*/ 2112 w 7852"/>
              <a:gd name="connsiteY35" fmla="*/ 3408 h 5225"/>
              <a:gd name="connsiteX36" fmla="*/ 2220 w 7852"/>
              <a:gd name="connsiteY36" fmla="*/ 3480 h 5225"/>
              <a:gd name="connsiteX37" fmla="*/ 2268 w 7852"/>
              <a:gd name="connsiteY37" fmla="*/ 3588 h 5225"/>
              <a:gd name="connsiteX38" fmla="*/ 2340 w 7852"/>
              <a:gd name="connsiteY38" fmla="*/ 3708 h 5225"/>
              <a:gd name="connsiteX39" fmla="*/ 2412 w 7852"/>
              <a:gd name="connsiteY39" fmla="*/ 3816 h 5225"/>
              <a:gd name="connsiteX40" fmla="*/ 2472 w 7852"/>
              <a:gd name="connsiteY40" fmla="*/ 3924 h 5225"/>
              <a:gd name="connsiteX41" fmla="*/ 2580 w 7852"/>
              <a:gd name="connsiteY41" fmla="*/ 3960 h 5225"/>
              <a:gd name="connsiteX42" fmla="*/ 2664 w 7852"/>
              <a:gd name="connsiteY42" fmla="*/ 4068 h 5225"/>
              <a:gd name="connsiteX43" fmla="*/ 2736 w 7852"/>
              <a:gd name="connsiteY43" fmla="*/ 4176 h 5225"/>
              <a:gd name="connsiteX44" fmla="*/ 2856 w 7852"/>
              <a:gd name="connsiteY44" fmla="*/ 4260 h 5225"/>
              <a:gd name="connsiteX45" fmla="*/ 2964 w 7852"/>
              <a:gd name="connsiteY45" fmla="*/ 4332 h 5225"/>
              <a:gd name="connsiteX46" fmla="*/ 3072 w 7852"/>
              <a:gd name="connsiteY46" fmla="*/ 4344 h 5225"/>
              <a:gd name="connsiteX47" fmla="*/ 3180 w 7852"/>
              <a:gd name="connsiteY47" fmla="*/ 4356 h 5225"/>
              <a:gd name="connsiteX48" fmla="*/ 3288 w 7852"/>
              <a:gd name="connsiteY48" fmla="*/ 4308 h 5225"/>
              <a:gd name="connsiteX49" fmla="*/ 3396 w 7852"/>
              <a:gd name="connsiteY49" fmla="*/ 4212 h 5225"/>
              <a:gd name="connsiteX50" fmla="*/ 3504 w 7852"/>
              <a:gd name="connsiteY50" fmla="*/ 4116 h 5225"/>
              <a:gd name="connsiteX51" fmla="*/ 3576 w 7852"/>
              <a:gd name="connsiteY51" fmla="*/ 4008 h 5225"/>
              <a:gd name="connsiteX52" fmla="*/ 3696 w 7852"/>
              <a:gd name="connsiteY52" fmla="*/ 3912 h 5225"/>
              <a:gd name="connsiteX53" fmla="*/ 3804 w 7852"/>
              <a:gd name="connsiteY53" fmla="*/ 3840 h 5225"/>
              <a:gd name="connsiteX54" fmla="*/ 3912 w 7852"/>
              <a:gd name="connsiteY54" fmla="*/ 3828 h 5225"/>
              <a:gd name="connsiteX55" fmla="*/ 4020 w 7852"/>
              <a:gd name="connsiteY55" fmla="*/ 3828 h 5225"/>
              <a:gd name="connsiteX56" fmla="*/ 4140 w 7852"/>
              <a:gd name="connsiteY56" fmla="*/ 3828 h 5225"/>
              <a:gd name="connsiteX57" fmla="*/ 4248 w 7852"/>
              <a:gd name="connsiteY57" fmla="*/ 3828 h 5225"/>
              <a:gd name="connsiteX58" fmla="*/ 4356 w 7852"/>
              <a:gd name="connsiteY58" fmla="*/ 3888 h 5225"/>
              <a:gd name="connsiteX59" fmla="*/ 4464 w 7852"/>
              <a:gd name="connsiteY59" fmla="*/ 3972 h 5225"/>
              <a:gd name="connsiteX60" fmla="*/ 4572 w 7852"/>
              <a:gd name="connsiteY60" fmla="*/ 4020 h 5225"/>
              <a:gd name="connsiteX61" fmla="*/ 4692 w 7852"/>
              <a:gd name="connsiteY61" fmla="*/ 4056 h 5225"/>
              <a:gd name="connsiteX62" fmla="*/ 4800 w 7852"/>
              <a:gd name="connsiteY62" fmla="*/ 4068 h 5225"/>
              <a:gd name="connsiteX63" fmla="*/ 4908 w 7852"/>
              <a:gd name="connsiteY63" fmla="*/ 4128 h 5225"/>
              <a:gd name="connsiteX64" fmla="*/ 5016 w 7852"/>
              <a:gd name="connsiteY64" fmla="*/ 4212 h 5225"/>
              <a:gd name="connsiteX65" fmla="*/ 5124 w 7852"/>
              <a:gd name="connsiteY65" fmla="*/ 4272 h 5225"/>
              <a:gd name="connsiteX66" fmla="*/ 5232 w 7852"/>
              <a:gd name="connsiteY66" fmla="*/ 4356 h 5225"/>
              <a:gd name="connsiteX67" fmla="*/ 5340 w 7852"/>
              <a:gd name="connsiteY67" fmla="*/ 4452 h 5225"/>
              <a:gd name="connsiteX68" fmla="*/ 5376 w 7852"/>
              <a:gd name="connsiteY68" fmla="*/ 4560 h 5225"/>
              <a:gd name="connsiteX69" fmla="*/ 5376 w 7852"/>
              <a:gd name="connsiteY69" fmla="*/ 4668 h 5225"/>
              <a:gd name="connsiteX70" fmla="*/ 5340 w 7852"/>
              <a:gd name="connsiteY70" fmla="*/ 4776 h 5225"/>
              <a:gd name="connsiteX71" fmla="*/ 5340 w 7852"/>
              <a:gd name="connsiteY71" fmla="*/ 4884 h 5225"/>
              <a:gd name="connsiteX72" fmla="*/ 5340 w 7852"/>
              <a:gd name="connsiteY72" fmla="*/ 4992 h 5225"/>
              <a:gd name="connsiteX73" fmla="*/ 5412 w 7852"/>
              <a:gd name="connsiteY73" fmla="*/ 5112 h 5225"/>
              <a:gd name="connsiteX74" fmla="*/ 5520 w 7852"/>
              <a:gd name="connsiteY74" fmla="*/ 5136 h 5225"/>
              <a:gd name="connsiteX75" fmla="*/ 5628 w 7852"/>
              <a:gd name="connsiteY75" fmla="*/ 5220 h 5225"/>
              <a:gd name="connsiteX76" fmla="*/ 5736 w 7852"/>
              <a:gd name="connsiteY76" fmla="*/ 5196 h 5225"/>
              <a:gd name="connsiteX77" fmla="*/ 5824 w 7852"/>
              <a:gd name="connsiteY77" fmla="*/ 5136 h 5225"/>
              <a:gd name="connsiteX78" fmla="*/ 5904 w 7852"/>
              <a:gd name="connsiteY78" fmla="*/ 5040 h 5225"/>
              <a:gd name="connsiteX79" fmla="*/ 6000 w 7852"/>
              <a:gd name="connsiteY79" fmla="*/ 4944 h 5225"/>
              <a:gd name="connsiteX80" fmla="*/ 6104 w 7852"/>
              <a:gd name="connsiteY80" fmla="*/ 4744 h 5225"/>
              <a:gd name="connsiteX81" fmla="*/ 6168 w 7852"/>
              <a:gd name="connsiteY81" fmla="*/ 4600 h 5225"/>
              <a:gd name="connsiteX82" fmla="*/ 6224 w 7852"/>
              <a:gd name="connsiteY82" fmla="*/ 4536 h 5225"/>
              <a:gd name="connsiteX83" fmla="*/ 6256 w 7852"/>
              <a:gd name="connsiteY83" fmla="*/ 4448 h 5225"/>
              <a:gd name="connsiteX84" fmla="*/ 6424 w 7852"/>
              <a:gd name="connsiteY84" fmla="*/ 4176 h 5225"/>
              <a:gd name="connsiteX85" fmla="*/ 6588 w 7852"/>
              <a:gd name="connsiteY85" fmla="*/ 4332 h 5225"/>
              <a:gd name="connsiteX86" fmla="*/ 6672 w 7852"/>
              <a:gd name="connsiteY86" fmla="*/ 4440 h 5225"/>
              <a:gd name="connsiteX87" fmla="*/ 6744 w 7852"/>
              <a:gd name="connsiteY87" fmla="*/ 4548 h 5225"/>
              <a:gd name="connsiteX88" fmla="*/ 6852 w 7852"/>
              <a:gd name="connsiteY88" fmla="*/ 4644 h 5225"/>
              <a:gd name="connsiteX89" fmla="*/ 6960 w 7852"/>
              <a:gd name="connsiteY89" fmla="*/ 4572 h 5225"/>
              <a:gd name="connsiteX90" fmla="*/ 7032 w 7852"/>
              <a:gd name="connsiteY90" fmla="*/ 4464 h 5225"/>
              <a:gd name="connsiteX91" fmla="*/ 7128 w 7852"/>
              <a:gd name="connsiteY91" fmla="*/ 4356 h 5225"/>
              <a:gd name="connsiteX92" fmla="*/ 7176 w 7852"/>
              <a:gd name="connsiteY92" fmla="*/ 4248 h 5225"/>
              <a:gd name="connsiteX93" fmla="*/ 7284 w 7852"/>
              <a:gd name="connsiteY93" fmla="*/ 4308 h 5225"/>
              <a:gd name="connsiteX94" fmla="*/ 7356 w 7852"/>
              <a:gd name="connsiteY94" fmla="*/ 4416 h 5225"/>
              <a:gd name="connsiteX95" fmla="*/ 7440 w 7852"/>
              <a:gd name="connsiteY95" fmla="*/ 4524 h 5225"/>
              <a:gd name="connsiteX96" fmla="*/ 7548 w 7852"/>
              <a:gd name="connsiteY96" fmla="*/ 4620 h 5225"/>
              <a:gd name="connsiteX97" fmla="*/ 7656 w 7852"/>
              <a:gd name="connsiteY97" fmla="*/ 4728 h 5225"/>
              <a:gd name="connsiteX98" fmla="*/ 7740 w 7852"/>
              <a:gd name="connsiteY98" fmla="*/ 4608 h 5225"/>
              <a:gd name="connsiteX99" fmla="*/ 7752 w 7852"/>
              <a:gd name="connsiteY99" fmla="*/ 4500 h 5225"/>
              <a:gd name="connsiteX100" fmla="*/ 7788 w 7852"/>
              <a:gd name="connsiteY100" fmla="*/ 4392 h 5225"/>
              <a:gd name="connsiteX101" fmla="*/ 7800 w 7852"/>
              <a:gd name="connsiteY101" fmla="*/ 4272 h 5225"/>
              <a:gd name="connsiteX102" fmla="*/ 7812 w 7852"/>
              <a:gd name="connsiteY102" fmla="*/ 4164 h 5225"/>
              <a:gd name="connsiteX103" fmla="*/ 7812 w 7852"/>
              <a:gd name="connsiteY103" fmla="*/ 4056 h 5225"/>
              <a:gd name="connsiteX104" fmla="*/ 7812 w 7852"/>
              <a:gd name="connsiteY104" fmla="*/ 3948 h 5225"/>
              <a:gd name="connsiteX105" fmla="*/ 7848 w 7852"/>
              <a:gd name="connsiteY105" fmla="*/ 3828 h 5225"/>
              <a:gd name="connsiteX106" fmla="*/ 7848 w 7852"/>
              <a:gd name="connsiteY106" fmla="*/ 3720 h 5225"/>
              <a:gd name="connsiteX107" fmla="*/ 7812 w 7852"/>
              <a:gd name="connsiteY107" fmla="*/ 3612 h 5225"/>
              <a:gd name="connsiteX108" fmla="*/ 7812 w 7852"/>
              <a:gd name="connsiteY108" fmla="*/ 3504 h 5225"/>
              <a:gd name="connsiteX109" fmla="*/ 7704 w 7852"/>
              <a:gd name="connsiteY109" fmla="*/ 3420 h 5225"/>
              <a:gd name="connsiteX110" fmla="*/ 7596 w 7852"/>
              <a:gd name="connsiteY110" fmla="*/ 3360 h 5225"/>
              <a:gd name="connsiteX111" fmla="*/ 7488 w 7852"/>
              <a:gd name="connsiteY111" fmla="*/ 3276 h 5225"/>
              <a:gd name="connsiteX112" fmla="*/ 7476 w 7852"/>
              <a:gd name="connsiteY112" fmla="*/ 3168 h 5225"/>
              <a:gd name="connsiteX113" fmla="*/ 7512 w 7852"/>
              <a:gd name="connsiteY113" fmla="*/ 3060 h 5225"/>
              <a:gd name="connsiteX114" fmla="*/ 7740 w 7852"/>
              <a:gd name="connsiteY114" fmla="*/ 2912 h 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7853" h="5225">
                <a:moveTo>
                  <a:pt x="0" y="0"/>
                </a:moveTo>
                <a:cubicBezTo>
                  <a:pt x="14" y="19"/>
                  <a:pt x="53" y="65"/>
                  <a:pt x="72" y="108"/>
                </a:cubicBezTo>
                <a:cubicBezTo>
                  <a:pt x="91" y="151"/>
                  <a:pt x="84" y="170"/>
                  <a:pt x="96" y="216"/>
                </a:cubicBezTo>
                <a:cubicBezTo>
                  <a:pt x="108" y="262"/>
                  <a:pt x="113" y="288"/>
                  <a:pt x="132" y="336"/>
                </a:cubicBezTo>
                <a:cubicBezTo>
                  <a:pt x="151" y="384"/>
                  <a:pt x="170" y="410"/>
                  <a:pt x="192" y="456"/>
                </a:cubicBezTo>
                <a:cubicBezTo>
                  <a:pt x="214" y="502"/>
                  <a:pt x="218" y="521"/>
                  <a:pt x="240" y="564"/>
                </a:cubicBezTo>
                <a:cubicBezTo>
                  <a:pt x="262" y="607"/>
                  <a:pt x="269" y="626"/>
                  <a:pt x="300" y="672"/>
                </a:cubicBezTo>
                <a:cubicBezTo>
                  <a:pt x="331" y="718"/>
                  <a:pt x="365" y="746"/>
                  <a:pt x="396" y="792"/>
                </a:cubicBezTo>
                <a:cubicBezTo>
                  <a:pt x="427" y="838"/>
                  <a:pt x="427" y="857"/>
                  <a:pt x="456" y="900"/>
                </a:cubicBezTo>
                <a:cubicBezTo>
                  <a:pt x="485" y="943"/>
                  <a:pt x="509" y="960"/>
                  <a:pt x="540" y="1008"/>
                </a:cubicBezTo>
                <a:cubicBezTo>
                  <a:pt x="571" y="1056"/>
                  <a:pt x="583" y="1090"/>
                  <a:pt x="612" y="1140"/>
                </a:cubicBezTo>
                <a:cubicBezTo>
                  <a:pt x="641" y="1190"/>
                  <a:pt x="660" y="1214"/>
                  <a:pt x="684" y="1260"/>
                </a:cubicBezTo>
                <a:cubicBezTo>
                  <a:pt x="708" y="1306"/>
                  <a:pt x="715" y="1325"/>
                  <a:pt x="732" y="1368"/>
                </a:cubicBezTo>
                <a:cubicBezTo>
                  <a:pt x="749" y="1411"/>
                  <a:pt x="756" y="1430"/>
                  <a:pt x="768" y="1476"/>
                </a:cubicBezTo>
                <a:cubicBezTo>
                  <a:pt x="780" y="1522"/>
                  <a:pt x="775" y="1548"/>
                  <a:pt x="792" y="1596"/>
                </a:cubicBezTo>
                <a:cubicBezTo>
                  <a:pt x="809" y="1644"/>
                  <a:pt x="838" y="1670"/>
                  <a:pt x="852" y="1716"/>
                </a:cubicBezTo>
                <a:cubicBezTo>
                  <a:pt x="866" y="1762"/>
                  <a:pt x="854" y="1778"/>
                  <a:pt x="864" y="1824"/>
                </a:cubicBezTo>
                <a:cubicBezTo>
                  <a:pt x="874" y="1870"/>
                  <a:pt x="886" y="1898"/>
                  <a:pt x="900" y="1945"/>
                </a:cubicBezTo>
                <a:cubicBezTo>
                  <a:pt x="914" y="1991"/>
                  <a:pt x="922" y="2010"/>
                  <a:pt x="936" y="2053"/>
                </a:cubicBezTo>
                <a:cubicBezTo>
                  <a:pt x="950" y="2096"/>
                  <a:pt x="955" y="2118"/>
                  <a:pt x="972" y="2161"/>
                </a:cubicBezTo>
                <a:cubicBezTo>
                  <a:pt x="989" y="2204"/>
                  <a:pt x="1006" y="2226"/>
                  <a:pt x="1020" y="2269"/>
                </a:cubicBezTo>
                <a:cubicBezTo>
                  <a:pt x="1034" y="2312"/>
                  <a:pt x="1034" y="2334"/>
                  <a:pt x="1044" y="2377"/>
                </a:cubicBezTo>
                <a:cubicBezTo>
                  <a:pt x="1054" y="2420"/>
                  <a:pt x="1061" y="2439"/>
                  <a:pt x="1068" y="2485"/>
                </a:cubicBezTo>
                <a:cubicBezTo>
                  <a:pt x="1075" y="2531"/>
                  <a:pt x="1075" y="2559"/>
                  <a:pt x="1080" y="2605"/>
                </a:cubicBezTo>
                <a:cubicBezTo>
                  <a:pt x="1085" y="2650"/>
                  <a:pt x="1080" y="2669"/>
                  <a:pt x="1092" y="2712"/>
                </a:cubicBezTo>
                <a:cubicBezTo>
                  <a:pt x="1104" y="2755"/>
                  <a:pt x="1116" y="2774"/>
                  <a:pt x="1140" y="2820"/>
                </a:cubicBezTo>
                <a:cubicBezTo>
                  <a:pt x="1164" y="2866"/>
                  <a:pt x="1183" y="2894"/>
                  <a:pt x="1212" y="2940"/>
                </a:cubicBezTo>
                <a:cubicBezTo>
                  <a:pt x="1241" y="2986"/>
                  <a:pt x="1255" y="3005"/>
                  <a:pt x="1284" y="3048"/>
                </a:cubicBezTo>
                <a:cubicBezTo>
                  <a:pt x="1313" y="3091"/>
                  <a:pt x="1320" y="3120"/>
                  <a:pt x="1356" y="3156"/>
                </a:cubicBezTo>
                <a:cubicBezTo>
                  <a:pt x="1392" y="3192"/>
                  <a:pt x="1421" y="3206"/>
                  <a:pt x="1464" y="3228"/>
                </a:cubicBezTo>
                <a:cubicBezTo>
                  <a:pt x="1507" y="3250"/>
                  <a:pt x="1529" y="3254"/>
                  <a:pt x="1572" y="3264"/>
                </a:cubicBezTo>
                <a:cubicBezTo>
                  <a:pt x="1615" y="3274"/>
                  <a:pt x="1637" y="3262"/>
                  <a:pt x="1680" y="3276"/>
                </a:cubicBezTo>
                <a:cubicBezTo>
                  <a:pt x="1723" y="3290"/>
                  <a:pt x="1745" y="3324"/>
                  <a:pt x="1788" y="3336"/>
                </a:cubicBezTo>
                <a:cubicBezTo>
                  <a:pt x="1831" y="3348"/>
                  <a:pt x="1853" y="3329"/>
                  <a:pt x="1896" y="3336"/>
                </a:cubicBezTo>
                <a:cubicBezTo>
                  <a:pt x="1939" y="3343"/>
                  <a:pt x="1961" y="3358"/>
                  <a:pt x="2004" y="3372"/>
                </a:cubicBezTo>
                <a:cubicBezTo>
                  <a:pt x="2047" y="3386"/>
                  <a:pt x="2069" y="3386"/>
                  <a:pt x="2112" y="3408"/>
                </a:cubicBezTo>
                <a:cubicBezTo>
                  <a:pt x="2155" y="3430"/>
                  <a:pt x="2189" y="3444"/>
                  <a:pt x="2220" y="3480"/>
                </a:cubicBezTo>
                <a:cubicBezTo>
                  <a:pt x="2251" y="3516"/>
                  <a:pt x="2244" y="3542"/>
                  <a:pt x="2268" y="3588"/>
                </a:cubicBezTo>
                <a:cubicBezTo>
                  <a:pt x="2292" y="3634"/>
                  <a:pt x="2311" y="3662"/>
                  <a:pt x="2340" y="3708"/>
                </a:cubicBezTo>
                <a:cubicBezTo>
                  <a:pt x="2369" y="3754"/>
                  <a:pt x="2386" y="3773"/>
                  <a:pt x="2412" y="3816"/>
                </a:cubicBezTo>
                <a:cubicBezTo>
                  <a:pt x="2438" y="3859"/>
                  <a:pt x="2438" y="3895"/>
                  <a:pt x="2472" y="3924"/>
                </a:cubicBezTo>
                <a:cubicBezTo>
                  <a:pt x="2506" y="3953"/>
                  <a:pt x="2542" y="3931"/>
                  <a:pt x="2580" y="3960"/>
                </a:cubicBezTo>
                <a:cubicBezTo>
                  <a:pt x="2618" y="3989"/>
                  <a:pt x="2633" y="4025"/>
                  <a:pt x="2664" y="4068"/>
                </a:cubicBezTo>
                <a:cubicBezTo>
                  <a:pt x="2695" y="4111"/>
                  <a:pt x="2698" y="4138"/>
                  <a:pt x="2736" y="4176"/>
                </a:cubicBezTo>
                <a:cubicBezTo>
                  <a:pt x="2774" y="4214"/>
                  <a:pt x="2810" y="4229"/>
                  <a:pt x="2856" y="4260"/>
                </a:cubicBezTo>
                <a:cubicBezTo>
                  <a:pt x="2902" y="4291"/>
                  <a:pt x="2921" y="4315"/>
                  <a:pt x="2964" y="4332"/>
                </a:cubicBezTo>
                <a:cubicBezTo>
                  <a:pt x="3007" y="4349"/>
                  <a:pt x="3029" y="4339"/>
                  <a:pt x="3072" y="4344"/>
                </a:cubicBezTo>
                <a:cubicBezTo>
                  <a:pt x="3115" y="4349"/>
                  <a:pt x="3137" y="4363"/>
                  <a:pt x="3180" y="4356"/>
                </a:cubicBezTo>
                <a:cubicBezTo>
                  <a:pt x="3223" y="4349"/>
                  <a:pt x="3245" y="4337"/>
                  <a:pt x="3288" y="4308"/>
                </a:cubicBezTo>
                <a:cubicBezTo>
                  <a:pt x="3331" y="4279"/>
                  <a:pt x="3353" y="4250"/>
                  <a:pt x="3396" y="4212"/>
                </a:cubicBezTo>
                <a:cubicBezTo>
                  <a:pt x="3439" y="4174"/>
                  <a:pt x="3468" y="4157"/>
                  <a:pt x="3504" y="4116"/>
                </a:cubicBezTo>
                <a:cubicBezTo>
                  <a:pt x="3540" y="4075"/>
                  <a:pt x="3538" y="4049"/>
                  <a:pt x="3576" y="4008"/>
                </a:cubicBezTo>
                <a:cubicBezTo>
                  <a:pt x="3614" y="3967"/>
                  <a:pt x="3650" y="3946"/>
                  <a:pt x="3696" y="3912"/>
                </a:cubicBezTo>
                <a:cubicBezTo>
                  <a:pt x="3742" y="3878"/>
                  <a:pt x="3761" y="3857"/>
                  <a:pt x="3804" y="3840"/>
                </a:cubicBezTo>
                <a:cubicBezTo>
                  <a:pt x="3847" y="3823"/>
                  <a:pt x="3869" y="3830"/>
                  <a:pt x="3912" y="3828"/>
                </a:cubicBezTo>
                <a:cubicBezTo>
                  <a:pt x="3955" y="3826"/>
                  <a:pt x="3974" y="3828"/>
                  <a:pt x="4020" y="3828"/>
                </a:cubicBezTo>
                <a:cubicBezTo>
                  <a:pt x="4066" y="3828"/>
                  <a:pt x="4094" y="3828"/>
                  <a:pt x="4140" y="3828"/>
                </a:cubicBezTo>
                <a:cubicBezTo>
                  <a:pt x="4186" y="3828"/>
                  <a:pt x="4205" y="3816"/>
                  <a:pt x="4248" y="3828"/>
                </a:cubicBezTo>
                <a:cubicBezTo>
                  <a:pt x="4291" y="3840"/>
                  <a:pt x="4313" y="3859"/>
                  <a:pt x="4356" y="3888"/>
                </a:cubicBezTo>
                <a:cubicBezTo>
                  <a:pt x="4399" y="3917"/>
                  <a:pt x="4421" y="3946"/>
                  <a:pt x="4464" y="3972"/>
                </a:cubicBezTo>
                <a:cubicBezTo>
                  <a:pt x="4507" y="3998"/>
                  <a:pt x="4526" y="4003"/>
                  <a:pt x="4572" y="4020"/>
                </a:cubicBezTo>
                <a:cubicBezTo>
                  <a:pt x="4618" y="4037"/>
                  <a:pt x="4646" y="4046"/>
                  <a:pt x="4692" y="4056"/>
                </a:cubicBezTo>
                <a:cubicBezTo>
                  <a:pt x="4738" y="4066"/>
                  <a:pt x="4757" y="4054"/>
                  <a:pt x="4800" y="4068"/>
                </a:cubicBezTo>
                <a:cubicBezTo>
                  <a:pt x="4843" y="4082"/>
                  <a:pt x="4865" y="4099"/>
                  <a:pt x="4908" y="4128"/>
                </a:cubicBezTo>
                <a:cubicBezTo>
                  <a:pt x="4951" y="4157"/>
                  <a:pt x="4973" y="4183"/>
                  <a:pt x="5016" y="4212"/>
                </a:cubicBezTo>
                <a:cubicBezTo>
                  <a:pt x="5059" y="4241"/>
                  <a:pt x="5081" y="4243"/>
                  <a:pt x="5124" y="4272"/>
                </a:cubicBezTo>
                <a:cubicBezTo>
                  <a:pt x="5167" y="4301"/>
                  <a:pt x="5189" y="4320"/>
                  <a:pt x="5232" y="4356"/>
                </a:cubicBezTo>
                <a:cubicBezTo>
                  <a:pt x="5275" y="4392"/>
                  <a:pt x="5311" y="4411"/>
                  <a:pt x="5340" y="4452"/>
                </a:cubicBezTo>
                <a:cubicBezTo>
                  <a:pt x="5369" y="4493"/>
                  <a:pt x="5369" y="4517"/>
                  <a:pt x="5376" y="4560"/>
                </a:cubicBezTo>
                <a:cubicBezTo>
                  <a:pt x="5383" y="4603"/>
                  <a:pt x="5383" y="4625"/>
                  <a:pt x="5376" y="4668"/>
                </a:cubicBezTo>
                <a:cubicBezTo>
                  <a:pt x="5369" y="4711"/>
                  <a:pt x="5347" y="4733"/>
                  <a:pt x="5340" y="4776"/>
                </a:cubicBezTo>
                <a:cubicBezTo>
                  <a:pt x="5333" y="4819"/>
                  <a:pt x="5340" y="4841"/>
                  <a:pt x="5340" y="4884"/>
                </a:cubicBezTo>
                <a:cubicBezTo>
                  <a:pt x="5340" y="4927"/>
                  <a:pt x="5326" y="4946"/>
                  <a:pt x="5340" y="4992"/>
                </a:cubicBezTo>
                <a:cubicBezTo>
                  <a:pt x="5354" y="5038"/>
                  <a:pt x="5376" y="5083"/>
                  <a:pt x="5412" y="5112"/>
                </a:cubicBezTo>
                <a:cubicBezTo>
                  <a:pt x="5448" y="5141"/>
                  <a:pt x="5477" y="5114"/>
                  <a:pt x="5520" y="5136"/>
                </a:cubicBezTo>
                <a:cubicBezTo>
                  <a:pt x="5563" y="5158"/>
                  <a:pt x="5585" y="5208"/>
                  <a:pt x="5628" y="5220"/>
                </a:cubicBezTo>
                <a:cubicBezTo>
                  <a:pt x="5671" y="5232"/>
                  <a:pt x="5707" y="5222"/>
                  <a:pt x="5736" y="5196"/>
                </a:cubicBezTo>
                <a:cubicBezTo>
                  <a:pt x="5765" y="5170"/>
                  <a:pt x="5798" y="5179"/>
                  <a:pt x="5824" y="5136"/>
                </a:cubicBezTo>
                <a:cubicBezTo>
                  <a:pt x="5850" y="5093"/>
                  <a:pt x="5873" y="5083"/>
                  <a:pt x="5904" y="5040"/>
                </a:cubicBezTo>
                <a:cubicBezTo>
                  <a:pt x="5935" y="4997"/>
                  <a:pt x="5969" y="4987"/>
                  <a:pt x="6000" y="4944"/>
                </a:cubicBezTo>
                <a:cubicBezTo>
                  <a:pt x="6031" y="4901"/>
                  <a:pt x="6073" y="4787"/>
                  <a:pt x="6104" y="4744"/>
                </a:cubicBezTo>
                <a:cubicBezTo>
                  <a:pt x="6135" y="4701"/>
                  <a:pt x="6144" y="4643"/>
                  <a:pt x="6168" y="4600"/>
                </a:cubicBezTo>
                <a:cubicBezTo>
                  <a:pt x="6192" y="4557"/>
                  <a:pt x="6202" y="4579"/>
                  <a:pt x="6224" y="4536"/>
                </a:cubicBezTo>
                <a:cubicBezTo>
                  <a:pt x="6246" y="4493"/>
                  <a:pt x="6234" y="4491"/>
                  <a:pt x="6256" y="4448"/>
                </a:cubicBezTo>
                <a:cubicBezTo>
                  <a:pt x="6278" y="4405"/>
                  <a:pt x="6390" y="4217"/>
                  <a:pt x="6424" y="4176"/>
                </a:cubicBezTo>
                <a:cubicBezTo>
                  <a:pt x="6458" y="4135"/>
                  <a:pt x="6564" y="4289"/>
                  <a:pt x="6588" y="4332"/>
                </a:cubicBezTo>
                <a:cubicBezTo>
                  <a:pt x="6612" y="4375"/>
                  <a:pt x="6641" y="4397"/>
                  <a:pt x="6672" y="4440"/>
                </a:cubicBezTo>
                <a:cubicBezTo>
                  <a:pt x="6703" y="4483"/>
                  <a:pt x="6708" y="4507"/>
                  <a:pt x="6744" y="4548"/>
                </a:cubicBezTo>
                <a:cubicBezTo>
                  <a:pt x="6780" y="4589"/>
                  <a:pt x="6809" y="4639"/>
                  <a:pt x="6852" y="4644"/>
                </a:cubicBezTo>
                <a:cubicBezTo>
                  <a:pt x="6895" y="4649"/>
                  <a:pt x="6924" y="4608"/>
                  <a:pt x="6960" y="4572"/>
                </a:cubicBezTo>
                <a:cubicBezTo>
                  <a:pt x="6996" y="4536"/>
                  <a:pt x="6998" y="4507"/>
                  <a:pt x="7032" y="4464"/>
                </a:cubicBezTo>
                <a:cubicBezTo>
                  <a:pt x="7066" y="4421"/>
                  <a:pt x="7099" y="4399"/>
                  <a:pt x="7128" y="4356"/>
                </a:cubicBezTo>
                <a:cubicBezTo>
                  <a:pt x="7157" y="4313"/>
                  <a:pt x="7145" y="4258"/>
                  <a:pt x="7176" y="4248"/>
                </a:cubicBezTo>
                <a:cubicBezTo>
                  <a:pt x="7207" y="4238"/>
                  <a:pt x="7248" y="4274"/>
                  <a:pt x="7284" y="4308"/>
                </a:cubicBezTo>
                <a:cubicBezTo>
                  <a:pt x="7320" y="4342"/>
                  <a:pt x="7325" y="4373"/>
                  <a:pt x="7356" y="4416"/>
                </a:cubicBezTo>
                <a:cubicBezTo>
                  <a:pt x="7387" y="4459"/>
                  <a:pt x="7402" y="4483"/>
                  <a:pt x="7440" y="4524"/>
                </a:cubicBezTo>
                <a:cubicBezTo>
                  <a:pt x="7478" y="4565"/>
                  <a:pt x="7505" y="4579"/>
                  <a:pt x="7548" y="4620"/>
                </a:cubicBezTo>
                <a:cubicBezTo>
                  <a:pt x="7591" y="4661"/>
                  <a:pt x="7618" y="4730"/>
                  <a:pt x="7656" y="4728"/>
                </a:cubicBezTo>
                <a:cubicBezTo>
                  <a:pt x="7694" y="4726"/>
                  <a:pt x="7721" y="4654"/>
                  <a:pt x="7740" y="4608"/>
                </a:cubicBezTo>
                <a:cubicBezTo>
                  <a:pt x="7759" y="4562"/>
                  <a:pt x="7742" y="4543"/>
                  <a:pt x="7752" y="4500"/>
                </a:cubicBezTo>
                <a:cubicBezTo>
                  <a:pt x="7762" y="4457"/>
                  <a:pt x="7778" y="4438"/>
                  <a:pt x="7788" y="4392"/>
                </a:cubicBezTo>
                <a:cubicBezTo>
                  <a:pt x="7798" y="4346"/>
                  <a:pt x="7795" y="4318"/>
                  <a:pt x="7800" y="4272"/>
                </a:cubicBezTo>
                <a:cubicBezTo>
                  <a:pt x="7805" y="4226"/>
                  <a:pt x="7810" y="4207"/>
                  <a:pt x="7812" y="4164"/>
                </a:cubicBezTo>
                <a:cubicBezTo>
                  <a:pt x="7814" y="4121"/>
                  <a:pt x="7812" y="4099"/>
                  <a:pt x="7812" y="4056"/>
                </a:cubicBezTo>
                <a:cubicBezTo>
                  <a:pt x="7812" y="4013"/>
                  <a:pt x="7805" y="3994"/>
                  <a:pt x="7812" y="3948"/>
                </a:cubicBezTo>
                <a:cubicBezTo>
                  <a:pt x="7819" y="3902"/>
                  <a:pt x="7841" y="3874"/>
                  <a:pt x="7848" y="3828"/>
                </a:cubicBezTo>
                <a:cubicBezTo>
                  <a:pt x="7854" y="3782"/>
                  <a:pt x="7854" y="3763"/>
                  <a:pt x="7848" y="3720"/>
                </a:cubicBezTo>
                <a:cubicBezTo>
                  <a:pt x="7841" y="3677"/>
                  <a:pt x="7819" y="3655"/>
                  <a:pt x="7812" y="3612"/>
                </a:cubicBezTo>
                <a:cubicBezTo>
                  <a:pt x="7805" y="3569"/>
                  <a:pt x="7834" y="3542"/>
                  <a:pt x="7812" y="3504"/>
                </a:cubicBezTo>
                <a:cubicBezTo>
                  <a:pt x="7790" y="3466"/>
                  <a:pt x="7747" y="3449"/>
                  <a:pt x="7704" y="3420"/>
                </a:cubicBezTo>
                <a:cubicBezTo>
                  <a:pt x="7661" y="3391"/>
                  <a:pt x="7639" y="3389"/>
                  <a:pt x="7596" y="3360"/>
                </a:cubicBezTo>
                <a:cubicBezTo>
                  <a:pt x="7553" y="3331"/>
                  <a:pt x="7512" y="3314"/>
                  <a:pt x="7488" y="3276"/>
                </a:cubicBezTo>
                <a:cubicBezTo>
                  <a:pt x="7464" y="3238"/>
                  <a:pt x="7471" y="3211"/>
                  <a:pt x="7476" y="3168"/>
                </a:cubicBezTo>
                <a:cubicBezTo>
                  <a:pt x="7481" y="3125"/>
                  <a:pt x="7483" y="3096"/>
                  <a:pt x="7512" y="3060"/>
                </a:cubicBezTo>
                <a:cubicBezTo>
                  <a:pt x="7541" y="3024"/>
                  <a:pt x="7697" y="2929"/>
                  <a:pt x="7740" y="2912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60" name="任意多边形 159"/>
          <p:cNvSpPr/>
          <p:nvPr/>
        </p:nvSpPr>
        <p:spPr>
          <a:xfrm>
            <a:off x="3962400" y="3978275"/>
            <a:ext cx="508000" cy="2341563"/>
          </a:xfrm>
          <a:custGeom>
            <a:avLst/>
            <a:gdLst>
              <a:gd name="connsiteX0" fmla="*/ 197 w 800"/>
              <a:gd name="connsiteY0" fmla="*/ 3688 h 3688"/>
              <a:gd name="connsiteX1" fmla="*/ 212 w 800"/>
              <a:gd name="connsiteY1" fmla="*/ 3155 h 3688"/>
              <a:gd name="connsiteX2" fmla="*/ 260 w 800"/>
              <a:gd name="connsiteY2" fmla="*/ 3047 h 3688"/>
              <a:gd name="connsiteX3" fmla="*/ 308 w 800"/>
              <a:gd name="connsiteY3" fmla="*/ 2939 h 3688"/>
              <a:gd name="connsiteX4" fmla="*/ 356 w 800"/>
              <a:gd name="connsiteY4" fmla="*/ 2831 h 3688"/>
              <a:gd name="connsiteX5" fmla="*/ 332 w 800"/>
              <a:gd name="connsiteY5" fmla="*/ 2723 h 3688"/>
              <a:gd name="connsiteX6" fmla="*/ 272 w 800"/>
              <a:gd name="connsiteY6" fmla="*/ 2615 h 3688"/>
              <a:gd name="connsiteX7" fmla="*/ 212 w 800"/>
              <a:gd name="connsiteY7" fmla="*/ 2507 h 3688"/>
              <a:gd name="connsiteX8" fmla="*/ 164 w 800"/>
              <a:gd name="connsiteY8" fmla="*/ 2399 h 3688"/>
              <a:gd name="connsiteX9" fmla="*/ 80 w 800"/>
              <a:gd name="connsiteY9" fmla="*/ 2279 h 3688"/>
              <a:gd name="connsiteX10" fmla="*/ 20 w 800"/>
              <a:gd name="connsiteY10" fmla="*/ 2171 h 3688"/>
              <a:gd name="connsiteX11" fmla="*/ 8 w 800"/>
              <a:gd name="connsiteY11" fmla="*/ 2063 h 3688"/>
              <a:gd name="connsiteX12" fmla="*/ 116 w 800"/>
              <a:gd name="connsiteY12" fmla="*/ 1979 h 3688"/>
              <a:gd name="connsiteX13" fmla="*/ 224 w 800"/>
              <a:gd name="connsiteY13" fmla="*/ 1919 h 3688"/>
              <a:gd name="connsiteX14" fmla="*/ 332 w 800"/>
              <a:gd name="connsiteY14" fmla="*/ 1811 h 3688"/>
              <a:gd name="connsiteX15" fmla="*/ 356 w 800"/>
              <a:gd name="connsiteY15" fmla="*/ 1691 h 3688"/>
              <a:gd name="connsiteX16" fmla="*/ 415 w 800"/>
              <a:gd name="connsiteY16" fmla="*/ 1583 h 3688"/>
              <a:gd name="connsiteX17" fmla="*/ 464 w 800"/>
              <a:gd name="connsiteY17" fmla="*/ 1481 h 3688"/>
              <a:gd name="connsiteX18" fmla="*/ 506 w 800"/>
              <a:gd name="connsiteY18" fmla="*/ 1385 h 3688"/>
              <a:gd name="connsiteX19" fmla="*/ 571 w 800"/>
              <a:gd name="connsiteY19" fmla="*/ 1259 h 3688"/>
              <a:gd name="connsiteX20" fmla="*/ 613 w 800"/>
              <a:gd name="connsiteY20" fmla="*/ 1181 h 3688"/>
              <a:gd name="connsiteX21" fmla="*/ 631 w 800"/>
              <a:gd name="connsiteY21" fmla="*/ 1074 h 3688"/>
              <a:gd name="connsiteX22" fmla="*/ 726 w 800"/>
              <a:gd name="connsiteY22" fmla="*/ 954 h 3688"/>
              <a:gd name="connsiteX23" fmla="*/ 762 w 800"/>
              <a:gd name="connsiteY23" fmla="*/ 828 h 3688"/>
              <a:gd name="connsiteX24" fmla="*/ 797 w 800"/>
              <a:gd name="connsiteY24" fmla="*/ 684 h 3688"/>
              <a:gd name="connsiteX25" fmla="*/ 595 w 800"/>
              <a:gd name="connsiteY25" fmla="*/ 588 h 3688"/>
              <a:gd name="connsiteX26" fmla="*/ 523 w 800"/>
              <a:gd name="connsiteY26" fmla="*/ 480 h 3688"/>
              <a:gd name="connsiteX27" fmla="*/ 427 w 800"/>
              <a:gd name="connsiteY27" fmla="*/ 372 h 3688"/>
              <a:gd name="connsiteX28" fmla="*/ 475 w 800"/>
              <a:gd name="connsiteY28" fmla="*/ 264 h 3688"/>
              <a:gd name="connsiteX29" fmla="*/ 571 w 800"/>
              <a:gd name="connsiteY29" fmla="*/ 156 h 3688"/>
              <a:gd name="connsiteX30" fmla="*/ 679 w 800"/>
              <a:gd name="connsiteY30" fmla="*/ 108 h 3688"/>
              <a:gd name="connsiteX31" fmla="*/ 763 w 800"/>
              <a:gd name="connsiteY31" fmla="*/ 0 h 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0" h="3688">
                <a:moveTo>
                  <a:pt x="197" y="3688"/>
                </a:moveTo>
                <a:cubicBezTo>
                  <a:pt x="208" y="3669"/>
                  <a:pt x="190" y="3198"/>
                  <a:pt x="212" y="3155"/>
                </a:cubicBezTo>
                <a:cubicBezTo>
                  <a:pt x="234" y="3112"/>
                  <a:pt x="241" y="3090"/>
                  <a:pt x="260" y="3047"/>
                </a:cubicBezTo>
                <a:cubicBezTo>
                  <a:pt x="279" y="3004"/>
                  <a:pt x="289" y="2982"/>
                  <a:pt x="308" y="2939"/>
                </a:cubicBezTo>
                <a:cubicBezTo>
                  <a:pt x="327" y="2896"/>
                  <a:pt x="351" y="2874"/>
                  <a:pt x="356" y="2831"/>
                </a:cubicBezTo>
                <a:cubicBezTo>
                  <a:pt x="361" y="2788"/>
                  <a:pt x="349" y="2766"/>
                  <a:pt x="332" y="2723"/>
                </a:cubicBezTo>
                <a:cubicBezTo>
                  <a:pt x="315" y="2680"/>
                  <a:pt x="296" y="2658"/>
                  <a:pt x="272" y="2615"/>
                </a:cubicBezTo>
                <a:cubicBezTo>
                  <a:pt x="248" y="2572"/>
                  <a:pt x="234" y="2550"/>
                  <a:pt x="212" y="2507"/>
                </a:cubicBezTo>
                <a:cubicBezTo>
                  <a:pt x="190" y="2464"/>
                  <a:pt x="190" y="2445"/>
                  <a:pt x="164" y="2399"/>
                </a:cubicBezTo>
                <a:cubicBezTo>
                  <a:pt x="138" y="2353"/>
                  <a:pt x="109" y="2325"/>
                  <a:pt x="80" y="2279"/>
                </a:cubicBezTo>
                <a:cubicBezTo>
                  <a:pt x="51" y="2233"/>
                  <a:pt x="34" y="2214"/>
                  <a:pt x="20" y="2171"/>
                </a:cubicBezTo>
                <a:cubicBezTo>
                  <a:pt x="6" y="2128"/>
                  <a:pt x="-11" y="2101"/>
                  <a:pt x="8" y="2063"/>
                </a:cubicBezTo>
                <a:cubicBezTo>
                  <a:pt x="27" y="2025"/>
                  <a:pt x="73" y="2008"/>
                  <a:pt x="116" y="1979"/>
                </a:cubicBezTo>
                <a:cubicBezTo>
                  <a:pt x="159" y="1950"/>
                  <a:pt x="181" y="1953"/>
                  <a:pt x="224" y="1919"/>
                </a:cubicBezTo>
                <a:cubicBezTo>
                  <a:pt x="267" y="1885"/>
                  <a:pt x="306" y="1857"/>
                  <a:pt x="332" y="1811"/>
                </a:cubicBezTo>
                <a:cubicBezTo>
                  <a:pt x="358" y="1765"/>
                  <a:pt x="339" y="1737"/>
                  <a:pt x="356" y="1691"/>
                </a:cubicBezTo>
                <a:cubicBezTo>
                  <a:pt x="373" y="1645"/>
                  <a:pt x="401" y="1626"/>
                  <a:pt x="415" y="1583"/>
                </a:cubicBezTo>
                <a:cubicBezTo>
                  <a:pt x="429" y="1540"/>
                  <a:pt x="450" y="1524"/>
                  <a:pt x="464" y="1481"/>
                </a:cubicBezTo>
                <a:cubicBezTo>
                  <a:pt x="478" y="1438"/>
                  <a:pt x="477" y="1428"/>
                  <a:pt x="506" y="1385"/>
                </a:cubicBezTo>
                <a:cubicBezTo>
                  <a:pt x="535" y="1342"/>
                  <a:pt x="552" y="1302"/>
                  <a:pt x="571" y="1259"/>
                </a:cubicBezTo>
                <a:cubicBezTo>
                  <a:pt x="590" y="1216"/>
                  <a:pt x="611" y="1224"/>
                  <a:pt x="613" y="1181"/>
                </a:cubicBezTo>
                <a:cubicBezTo>
                  <a:pt x="615" y="1138"/>
                  <a:pt x="621" y="1119"/>
                  <a:pt x="631" y="1074"/>
                </a:cubicBezTo>
                <a:cubicBezTo>
                  <a:pt x="641" y="1028"/>
                  <a:pt x="709" y="1000"/>
                  <a:pt x="726" y="954"/>
                </a:cubicBezTo>
                <a:cubicBezTo>
                  <a:pt x="743" y="908"/>
                  <a:pt x="757" y="874"/>
                  <a:pt x="762" y="828"/>
                </a:cubicBezTo>
                <a:cubicBezTo>
                  <a:pt x="767" y="782"/>
                  <a:pt x="811" y="730"/>
                  <a:pt x="797" y="684"/>
                </a:cubicBezTo>
                <a:cubicBezTo>
                  <a:pt x="783" y="638"/>
                  <a:pt x="621" y="631"/>
                  <a:pt x="595" y="588"/>
                </a:cubicBezTo>
                <a:cubicBezTo>
                  <a:pt x="569" y="545"/>
                  <a:pt x="557" y="523"/>
                  <a:pt x="523" y="480"/>
                </a:cubicBezTo>
                <a:cubicBezTo>
                  <a:pt x="489" y="437"/>
                  <a:pt x="437" y="415"/>
                  <a:pt x="427" y="372"/>
                </a:cubicBezTo>
                <a:cubicBezTo>
                  <a:pt x="417" y="329"/>
                  <a:pt x="446" y="307"/>
                  <a:pt x="475" y="264"/>
                </a:cubicBezTo>
                <a:cubicBezTo>
                  <a:pt x="504" y="221"/>
                  <a:pt x="530" y="187"/>
                  <a:pt x="571" y="156"/>
                </a:cubicBezTo>
                <a:cubicBezTo>
                  <a:pt x="612" y="125"/>
                  <a:pt x="641" y="139"/>
                  <a:pt x="679" y="108"/>
                </a:cubicBezTo>
                <a:cubicBezTo>
                  <a:pt x="717" y="77"/>
                  <a:pt x="748" y="21"/>
                  <a:pt x="763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32" name="椭圆 131"/>
          <p:cNvSpPr/>
          <p:nvPr/>
        </p:nvSpPr>
        <p:spPr>
          <a:xfrm>
            <a:off x="4427538" y="393382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085" name="文本框 102"/>
          <p:cNvSpPr txBox="1"/>
          <p:nvPr/>
        </p:nvSpPr>
        <p:spPr>
          <a:xfrm rot="1560000">
            <a:off x="3530600" y="2997200"/>
            <a:ext cx="45243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翁丁隧道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" name="矩形 101"/>
          <p:cNvSpPr/>
          <p:nvPr/>
        </p:nvSpPr>
        <p:spPr>
          <a:xfrm rot="1620000">
            <a:off x="3625215" y="3136265"/>
            <a:ext cx="220345" cy="10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96" name="椭圆 95"/>
          <p:cNvSpPr/>
          <p:nvPr/>
        </p:nvSpPr>
        <p:spPr>
          <a:xfrm>
            <a:off x="3419475" y="304323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94" name="椭圆 93"/>
          <p:cNvSpPr/>
          <p:nvPr/>
        </p:nvSpPr>
        <p:spPr>
          <a:xfrm>
            <a:off x="2825750" y="347376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8" name="椭圆 77"/>
          <p:cNvSpPr/>
          <p:nvPr/>
        </p:nvSpPr>
        <p:spPr>
          <a:xfrm>
            <a:off x="2411730" y="325628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62" name="任意多边形 161"/>
          <p:cNvSpPr/>
          <p:nvPr/>
        </p:nvSpPr>
        <p:spPr>
          <a:xfrm>
            <a:off x="3386234" y="3103563"/>
            <a:ext cx="48712" cy="232410"/>
          </a:xfrm>
          <a:custGeom>
            <a:avLst/>
            <a:gdLst>
              <a:gd name="connsiteX0" fmla="*/ 77 w 76"/>
              <a:gd name="connsiteY0" fmla="*/ 0 h 366"/>
              <a:gd name="connsiteX1" fmla="*/ 67 w 76"/>
              <a:gd name="connsiteY1" fmla="*/ 46 h 366"/>
              <a:gd name="connsiteX2" fmla="*/ 35 w 76"/>
              <a:gd name="connsiteY2" fmla="*/ 158 h 366"/>
              <a:gd name="connsiteX3" fmla="*/ 3 w 76"/>
              <a:gd name="connsiteY3" fmla="*/ 262 h 366"/>
              <a:gd name="connsiteX4" fmla="*/ 3 w 76"/>
              <a:gd name="connsiteY4" fmla="*/ 366 h 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" h="366">
                <a:moveTo>
                  <a:pt x="77" y="0"/>
                </a:moveTo>
                <a:cubicBezTo>
                  <a:pt x="73" y="19"/>
                  <a:pt x="78" y="3"/>
                  <a:pt x="67" y="46"/>
                </a:cubicBezTo>
                <a:cubicBezTo>
                  <a:pt x="56" y="89"/>
                  <a:pt x="48" y="115"/>
                  <a:pt x="35" y="158"/>
                </a:cubicBezTo>
                <a:cubicBezTo>
                  <a:pt x="22" y="201"/>
                  <a:pt x="9" y="220"/>
                  <a:pt x="3" y="262"/>
                </a:cubicBezTo>
                <a:cubicBezTo>
                  <a:pt x="-4" y="304"/>
                  <a:pt x="5" y="324"/>
                  <a:pt x="3" y="366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63" name="任意多边形 162"/>
          <p:cNvSpPr/>
          <p:nvPr/>
        </p:nvSpPr>
        <p:spPr>
          <a:xfrm>
            <a:off x="4576453" y="1865018"/>
            <a:ext cx="1184585" cy="1608750"/>
          </a:xfrm>
          <a:custGeom>
            <a:avLst/>
            <a:gdLst>
              <a:gd name="connsiteX0" fmla="*/ 377 w 1865"/>
              <a:gd name="connsiteY0" fmla="*/ 2533 h 2533"/>
              <a:gd name="connsiteX1" fmla="*/ 302 w 1865"/>
              <a:gd name="connsiteY1" fmla="*/ 2278 h 2533"/>
              <a:gd name="connsiteX2" fmla="*/ 425 w 1865"/>
              <a:gd name="connsiteY2" fmla="*/ 1954 h 2533"/>
              <a:gd name="connsiteX3" fmla="*/ 321 w 1865"/>
              <a:gd name="connsiteY3" fmla="*/ 1914 h 2533"/>
              <a:gd name="connsiteX4" fmla="*/ 217 w 1865"/>
              <a:gd name="connsiteY4" fmla="*/ 1866 h 2533"/>
              <a:gd name="connsiteX5" fmla="*/ 113 w 1865"/>
              <a:gd name="connsiteY5" fmla="*/ 1786 h 2533"/>
              <a:gd name="connsiteX6" fmla="*/ 49 w 1865"/>
              <a:gd name="connsiteY6" fmla="*/ 1674 h 2533"/>
              <a:gd name="connsiteX7" fmla="*/ 9 w 1865"/>
              <a:gd name="connsiteY7" fmla="*/ 1570 h 2533"/>
              <a:gd name="connsiteX8" fmla="*/ 1 w 1865"/>
              <a:gd name="connsiteY8" fmla="*/ 1466 h 2533"/>
              <a:gd name="connsiteX9" fmla="*/ 25 w 1865"/>
              <a:gd name="connsiteY9" fmla="*/ 1354 h 2533"/>
              <a:gd name="connsiteX10" fmla="*/ 89 w 1865"/>
              <a:gd name="connsiteY10" fmla="*/ 1250 h 2533"/>
              <a:gd name="connsiteX11" fmla="*/ 105 w 1865"/>
              <a:gd name="connsiteY11" fmla="*/ 1146 h 2533"/>
              <a:gd name="connsiteX12" fmla="*/ 105 w 1865"/>
              <a:gd name="connsiteY12" fmla="*/ 1043 h 2533"/>
              <a:gd name="connsiteX13" fmla="*/ 153 w 1865"/>
              <a:gd name="connsiteY13" fmla="*/ 939 h 2533"/>
              <a:gd name="connsiteX14" fmla="*/ 217 w 1865"/>
              <a:gd name="connsiteY14" fmla="*/ 835 h 2533"/>
              <a:gd name="connsiteX15" fmla="*/ 257 w 1865"/>
              <a:gd name="connsiteY15" fmla="*/ 731 h 2533"/>
              <a:gd name="connsiteX16" fmla="*/ 273 w 1865"/>
              <a:gd name="connsiteY16" fmla="*/ 627 h 2533"/>
              <a:gd name="connsiteX17" fmla="*/ 289 w 1865"/>
              <a:gd name="connsiteY17" fmla="*/ 523 h 2533"/>
              <a:gd name="connsiteX18" fmla="*/ 313 w 1865"/>
              <a:gd name="connsiteY18" fmla="*/ 419 h 2533"/>
              <a:gd name="connsiteX19" fmla="*/ 361 w 1865"/>
              <a:gd name="connsiteY19" fmla="*/ 315 h 2533"/>
              <a:gd name="connsiteX20" fmla="*/ 465 w 1865"/>
              <a:gd name="connsiteY20" fmla="*/ 243 h 2533"/>
              <a:gd name="connsiteX21" fmla="*/ 561 w 1865"/>
              <a:gd name="connsiteY21" fmla="*/ 139 h 2533"/>
              <a:gd name="connsiteX22" fmla="*/ 665 w 1865"/>
              <a:gd name="connsiteY22" fmla="*/ 75 h 2533"/>
              <a:gd name="connsiteX23" fmla="*/ 769 w 1865"/>
              <a:gd name="connsiteY23" fmla="*/ 27 h 2533"/>
              <a:gd name="connsiteX24" fmla="*/ 873 w 1865"/>
              <a:gd name="connsiteY24" fmla="*/ 19 h 2533"/>
              <a:gd name="connsiteX25" fmla="*/ 977 w 1865"/>
              <a:gd name="connsiteY25" fmla="*/ 3 h 2533"/>
              <a:gd name="connsiteX26" fmla="*/ 1081 w 1865"/>
              <a:gd name="connsiteY26" fmla="*/ 3 h 2533"/>
              <a:gd name="connsiteX27" fmla="*/ 1193 w 1865"/>
              <a:gd name="connsiteY27" fmla="*/ 35 h 2533"/>
              <a:gd name="connsiteX28" fmla="*/ 1297 w 1865"/>
              <a:gd name="connsiteY28" fmla="*/ 67 h 2533"/>
              <a:gd name="connsiteX29" fmla="*/ 1409 w 1865"/>
              <a:gd name="connsiteY29" fmla="*/ 99 h 2533"/>
              <a:gd name="connsiteX30" fmla="*/ 1513 w 1865"/>
              <a:gd name="connsiteY30" fmla="*/ 115 h 2533"/>
              <a:gd name="connsiteX31" fmla="*/ 1617 w 1865"/>
              <a:gd name="connsiteY31" fmla="*/ 179 h 2533"/>
              <a:gd name="connsiteX32" fmla="*/ 1689 w 1865"/>
              <a:gd name="connsiteY32" fmla="*/ 283 h 2533"/>
              <a:gd name="connsiteX33" fmla="*/ 1721 w 1865"/>
              <a:gd name="connsiteY33" fmla="*/ 387 h 2533"/>
              <a:gd name="connsiteX34" fmla="*/ 1737 w 1865"/>
              <a:gd name="connsiteY34" fmla="*/ 491 h 2533"/>
              <a:gd name="connsiteX35" fmla="*/ 1793 w 1865"/>
              <a:gd name="connsiteY35" fmla="*/ 595 h 2533"/>
              <a:gd name="connsiteX36" fmla="*/ 1833 w 1865"/>
              <a:gd name="connsiteY36" fmla="*/ 707 h 2533"/>
              <a:gd name="connsiteX37" fmla="*/ 1841 w 1865"/>
              <a:gd name="connsiteY37" fmla="*/ 811 h 2533"/>
              <a:gd name="connsiteX38" fmla="*/ 1849 w 1865"/>
              <a:gd name="connsiteY38" fmla="*/ 915 h 2533"/>
              <a:gd name="connsiteX39" fmla="*/ 1865 w 1865"/>
              <a:gd name="connsiteY39" fmla="*/ 1019 h 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5" h="2533">
                <a:moveTo>
                  <a:pt x="377" y="2533"/>
                </a:moveTo>
                <a:cubicBezTo>
                  <a:pt x="360" y="2513"/>
                  <a:pt x="342" y="2318"/>
                  <a:pt x="302" y="2278"/>
                </a:cubicBezTo>
                <a:cubicBezTo>
                  <a:pt x="262" y="2238"/>
                  <a:pt x="467" y="1981"/>
                  <a:pt x="425" y="1954"/>
                </a:cubicBezTo>
                <a:cubicBezTo>
                  <a:pt x="383" y="1927"/>
                  <a:pt x="363" y="1932"/>
                  <a:pt x="321" y="1914"/>
                </a:cubicBezTo>
                <a:cubicBezTo>
                  <a:pt x="279" y="1896"/>
                  <a:pt x="259" y="1892"/>
                  <a:pt x="217" y="1866"/>
                </a:cubicBezTo>
                <a:cubicBezTo>
                  <a:pt x="175" y="1840"/>
                  <a:pt x="147" y="1824"/>
                  <a:pt x="113" y="1786"/>
                </a:cubicBezTo>
                <a:cubicBezTo>
                  <a:pt x="79" y="1748"/>
                  <a:pt x="70" y="1717"/>
                  <a:pt x="49" y="1674"/>
                </a:cubicBezTo>
                <a:cubicBezTo>
                  <a:pt x="28" y="1631"/>
                  <a:pt x="19" y="1612"/>
                  <a:pt x="9" y="1570"/>
                </a:cubicBezTo>
                <a:cubicBezTo>
                  <a:pt x="-1" y="1528"/>
                  <a:pt x="-2" y="1509"/>
                  <a:pt x="1" y="1466"/>
                </a:cubicBezTo>
                <a:cubicBezTo>
                  <a:pt x="4" y="1423"/>
                  <a:pt x="7" y="1397"/>
                  <a:pt x="25" y="1354"/>
                </a:cubicBezTo>
                <a:cubicBezTo>
                  <a:pt x="43" y="1311"/>
                  <a:pt x="73" y="1292"/>
                  <a:pt x="89" y="1250"/>
                </a:cubicBezTo>
                <a:cubicBezTo>
                  <a:pt x="105" y="1208"/>
                  <a:pt x="102" y="1188"/>
                  <a:pt x="105" y="1146"/>
                </a:cubicBezTo>
                <a:cubicBezTo>
                  <a:pt x="108" y="1105"/>
                  <a:pt x="95" y="1085"/>
                  <a:pt x="105" y="1043"/>
                </a:cubicBezTo>
                <a:cubicBezTo>
                  <a:pt x="115" y="1001"/>
                  <a:pt x="131" y="981"/>
                  <a:pt x="153" y="939"/>
                </a:cubicBezTo>
                <a:cubicBezTo>
                  <a:pt x="175" y="897"/>
                  <a:pt x="196" y="877"/>
                  <a:pt x="217" y="835"/>
                </a:cubicBezTo>
                <a:cubicBezTo>
                  <a:pt x="238" y="793"/>
                  <a:pt x="246" y="773"/>
                  <a:pt x="257" y="731"/>
                </a:cubicBezTo>
                <a:cubicBezTo>
                  <a:pt x="268" y="689"/>
                  <a:pt x="267" y="669"/>
                  <a:pt x="273" y="627"/>
                </a:cubicBezTo>
                <a:cubicBezTo>
                  <a:pt x="279" y="585"/>
                  <a:pt x="281" y="565"/>
                  <a:pt x="289" y="523"/>
                </a:cubicBezTo>
                <a:cubicBezTo>
                  <a:pt x="297" y="481"/>
                  <a:pt x="299" y="461"/>
                  <a:pt x="313" y="419"/>
                </a:cubicBezTo>
                <a:cubicBezTo>
                  <a:pt x="327" y="377"/>
                  <a:pt x="331" y="350"/>
                  <a:pt x="361" y="315"/>
                </a:cubicBezTo>
                <a:cubicBezTo>
                  <a:pt x="391" y="280"/>
                  <a:pt x="425" y="278"/>
                  <a:pt x="465" y="243"/>
                </a:cubicBezTo>
                <a:cubicBezTo>
                  <a:pt x="505" y="208"/>
                  <a:pt x="521" y="173"/>
                  <a:pt x="561" y="139"/>
                </a:cubicBezTo>
                <a:cubicBezTo>
                  <a:pt x="601" y="105"/>
                  <a:pt x="623" y="97"/>
                  <a:pt x="665" y="75"/>
                </a:cubicBezTo>
                <a:cubicBezTo>
                  <a:pt x="707" y="53"/>
                  <a:pt x="727" y="38"/>
                  <a:pt x="769" y="27"/>
                </a:cubicBezTo>
                <a:cubicBezTo>
                  <a:pt x="811" y="16"/>
                  <a:pt x="831" y="24"/>
                  <a:pt x="873" y="19"/>
                </a:cubicBezTo>
                <a:cubicBezTo>
                  <a:pt x="915" y="14"/>
                  <a:pt x="935" y="6"/>
                  <a:pt x="977" y="3"/>
                </a:cubicBezTo>
                <a:cubicBezTo>
                  <a:pt x="1019" y="0"/>
                  <a:pt x="1038" y="-3"/>
                  <a:pt x="1081" y="3"/>
                </a:cubicBezTo>
                <a:cubicBezTo>
                  <a:pt x="1124" y="9"/>
                  <a:pt x="1150" y="22"/>
                  <a:pt x="1193" y="35"/>
                </a:cubicBezTo>
                <a:cubicBezTo>
                  <a:pt x="1236" y="48"/>
                  <a:pt x="1254" y="54"/>
                  <a:pt x="1297" y="67"/>
                </a:cubicBezTo>
                <a:cubicBezTo>
                  <a:pt x="1340" y="80"/>
                  <a:pt x="1366" y="89"/>
                  <a:pt x="1409" y="99"/>
                </a:cubicBezTo>
                <a:cubicBezTo>
                  <a:pt x="1452" y="109"/>
                  <a:pt x="1471" y="99"/>
                  <a:pt x="1513" y="115"/>
                </a:cubicBezTo>
                <a:cubicBezTo>
                  <a:pt x="1555" y="131"/>
                  <a:pt x="1582" y="145"/>
                  <a:pt x="1617" y="179"/>
                </a:cubicBezTo>
                <a:cubicBezTo>
                  <a:pt x="1652" y="213"/>
                  <a:pt x="1668" y="241"/>
                  <a:pt x="1689" y="283"/>
                </a:cubicBezTo>
                <a:cubicBezTo>
                  <a:pt x="1710" y="325"/>
                  <a:pt x="1711" y="345"/>
                  <a:pt x="1721" y="387"/>
                </a:cubicBezTo>
                <a:cubicBezTo>
                  <a:pt x="1731" y="429"/>
                  <a:pt x="1723" y="449"/>
                  <a:pt x="1737" y="491"/>
                </a:cubicBezTo>
                <a:cubicBezTo>
                  <a:pt x="1751" y="533"/>
                  <a:pt x="1774" y="552"/>
                  <a:pt x="1793" y="595"/>
                </a:cubicBezTo>
                <a:cubicBezTo>
                  <a:pt x="1812" y="638"/>
                  <a:pt x="1823" y="664"/>
                  <a:pt x="1833" y="707"/>
                </a:cubicBezTo>
                <a:cubicBezTo>
                  <a:pt x="1843" y="750"/>
                  <a:pt x="1838" y="769"/>
                  <a:pt x="1841" y="811"/>
                </a:cubicBezTo>
                <a:cubicBezTo>
                  <a:pt x="1844" y="853"/>
                  <a:pt x="1844" y="873"/>
                  <a:pt x="1849" y="915"/>
                </a:cubicBezTo>
                <a:cubicBezTo>
                  <a:pt x="1854" y="957"/>
                  <a:pt x="1862" y="1000"/>
                  <a:pt x="1865" y="1019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64" name="任意多边形 163"/>
          <p:cNvSpPr/>
          <p:nvPr/>
        </p:nvSpPr>
        <p:spPr>
          <a:xfrm>
            <a:off x="4587875" y="2589934"/>
            <a:ext cx="462280" cy="268807"/>
          </a:xfrm>
          <a:custGeom>
            <a:avLst/>
            <a:gdLst>
              <a:gd name="connsiteX0" fmla="*/ 0 w 728"/>
              <a:gd name="connsiteY0" fmla="*/ 407 h 423"/>
              <a:gd name="connsiteX1" fmla="*/ 104 w 728"/>
              <a:gd name="connsiteY1" fmla="*/ 415 h 423"/>
              <a:gd name="connsiteX2" fmla="*/ 208 w 728"/>
              <a:gd name="connsiteY2" fmla="*/ 415 h 423"/>
              <a:gd name="connsiteX3" fmla="*/ 312 w 728"/>
              <a:gd name="connsiteY3" fmla="*/ 423 h 423"/>
              <a:gd name="connsiteX4" fmla="*/ 416 w 728"/>
              <a:gd name="connsiteY4" fmla="*/ 407 h 423"/>
              <a:gd name="connsiteX5" fmla="*/ 519 w 728"/>
              <a:gd name="connsiteY5" fmla="*/ 367 h 423"/>
              <a:gd name="connsiteX6" fmla="*/ 583 w 728"/>
              <a:gd name="connsiteY6" fmla="*/ 263 h 423"/>
              <a:gd name="connsiteX7" fmla="*/ 639 w 728"/>
              <a:gd name="connsiteY7" fmla="*/ 159 h 423"/>
              <a:gd name="connsiteX8" fmla="*/ 728 w 728"/>
              <a:gd name="connsiteY8" fmla="*/ 0 h 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" h="423">
                <a:moveTo>
                  <a:pt x="0" y="407"/>
                </a:moveTo>
                <a:cubicBezTo>
                  <a:pt x="19" y="409"/>
                  <a:pt x="62" y="413"/>
                  <a:pt x="104" y="415"/>
                </a:cubicBezTo>
                <a:cubicBezTo>
                  <a:pt x="146" y="417"/>
                  <a:pt x="166" y="413"/>
                  <a:pt x="208" y="415"/>
                </a:cubicBezTo>
                <a:cubicBezTo>
                  <a:pt x="250" y="417"/>
                  <a:pt x="270" y="425"/>
                  <a:pt x="312" y="423"/>
                </a:cubicBezTo>
                <a:cubicBezTo>
                  <a:pt x="354" y="421"/>
                  <a:pt x="374" y="418"/>
                  <a:pt x="416" y="407"/>
                </a:cubicBezTo>
                <a:cubicBezTo>
                  <a:pt x="458" y="396"/>
                  <a:pt x="486" y="396"/>
                  <a:pt x="519" y="367"/>
                </a:cubicBezTo>
                <a:cubicBezTo>
                  <a:pt x="553" y="338"/>
                  <a:pt x="559" y="305"/>
                  <a:pt x="583" y="263"/>
                </a:cubicBezTo>
                <a:cubicBezTo>
                  <a:pt x="607" y="221"/>
                  <a:pt x="620" y="201"/>
                  <a:pt x="639" y="159"/>
                </a:cubicBezTo>
                <a:cubicBezTo>
                  <a:pt x="658" y="117"/>
                  <a:pt x="699" y="34"/>
                  <a:pt x="728" y="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67" name="任意多边形 166"/>
          <p:cNvSpPr/>
          <p:nvPr/>
        </p:nvSpPr>
        <p:spPr>
          <a:xfrm>
            <a:off x="4394200" y="4866005"/>
            <a:ext cx="339090" cy="886460"/>
          </a:xfrm>
          <a:custGeom>
            <a:avLst/>
            <a:gdLst>
              <a:gd name="connsiteX0" fmla="*/ 0 w 568"/>
              <a:gd name="connsiteY0" fmla="*/ 0 h 1367"/>
              <a:gd name="connsiteX1" fmla="*/ 104 w 568"/>
              <a:gd name="connsiteY1" fmla="*/ 32 h 1367"/>
              <a:gd name="connsiteX2" fmla="*/ 216 w 568"/>
              <a:gd name="connsiteY2" fmla="*/ 64 h 1367"/>
              <a:gd name="connsiteX3" fmla="*/ 320 w 568"/>
              <a:gd name="connsiteY3" fmla="*/ 96 h 1367"/>
              <a:gd name="connsiteX4" fmla="*/ 384 w 568"/>
              <a:gd name="connsiteY4" fmla="*/ 200 h 1367"/>
              <a:gd name="connsiteX5" fmla="*/ 416 w 568"/>
              <a:gd name="connsiteY5" fmla="*/ 304 h 1367"/>
              <a:gd name="connsiteX6" fmla="*/ 448 w 568"/>
              <a:gd name="connsiteY6" fmla="*/ 408 h 1367"/>
              <a:gd name="connsiteX7" fmla="*/ 472 w 568"/>
              <a:gd name="connsiteY7" fmla="*/ 512 h 1367"/>
              <a:gd name="connsiteX8" fmla="*/ 528 w 568"/>
              <a:gd name="connsiteY8" fmla="*/ 616 h 1367"/>
              <a:gd name="connsiteX9" fmla="*/ 544 w 568"/>
              <a:gd name="connsiteY9" fmla="*/ 719 h 1367"/>
              <a:gd name="connsiteX10" fmla="*/ 552 w 568"/>
              <a:gd name="connsiteY10" fmla="*/ 823 h 1367"/>
              <a:gd name="connsiteX11" fmla="*/ 528 w 568"/>
              <a:gd name="connsiteY11" fmla="*/ 935 h 1367"/>
              <a:gd name="connsiteX12" fmla="*/ 520 w 568"/>
              <a:gd name="connsiteY12" fmla="*/ 1039 h 1367"/>
              <a:gd name="connsiteX13" fmla="*/ 520 w 568"/>
              <a:gd name="connsiteY13" fmla="*/ 1151 h 1367"/>
              <a:gd name="connsiteX14" fmla="*/ 544 w 568"/>
              <a:gd name="connsiteY14" fmla="*/ 1255 h 1367"/>
              <a:gd name="connsiteX15" fmla="*/ 568 w 568"/>
              <a:gd name="connsiteY15" fmla="*/ 1367 h 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68" h="1367">
                <a:moveTo>
                  <a:pt x="0" y="0"/>
                </a:moveTo>
                <a:cubicBezTo>
                  <a:pt x="19" y="6"/>
                  <a:pt x="61" y="19"/>
                  <a:pt x="104" y="32"/>
                </a:cubicBezTo>
                <a:cubicBezTo>
                  <a:pt x="147" y="45"/>
                  <a:pt x="173" y="51"/>
                  <a:pt x="216" y="64"/>
                </a:cubicBezTo>
                <a:cubicBezTo>
                  <a:pt x="259" y="77"/>
                  <a:pt x="286" y="69"/>
                  <a:pt x="320" y="96"/>
                </a:cubicBezTo>
                <a:cubicBezTo>
                  <a:pt x="354" y="123"/>
                  <a:pt x="365" y="158"/>
                  <a:pt x="384" y="200"/>
                </a:cubicBezTo>
                <a:cubicBezTo>
                  <a:pt x="403" y="242"/>
                  <a:pt x="403" y="262"/>
                  <a:pt x="416" y="304"/>
                </a:cubicBezTo>
                <a:cubicBezTo>
                  <a:pt x="429" y="346"/>
                  <a:pt x="437" y="366"/>
                  <a:pt x="448" y="408"/>
                </a:cubicBezTo>
                <a:cubicBezTo>
                  <a:pt x="459" y="450"/>
                  <a:pt x="456" y="470"/>
                  <a:pt x="472" y="512"/>
                </a:cubicBezTo>
                <a:cubicBezTo>
                  <a:pt x="488" y="554"/>
                  <a:pt x="514" y="574"/>
                  <a:pt x="528" y="616"/>
                </a:cubicBezTo>
                <a:cubicBezTo>
                  <a:pt x="542" y="657"/>
                  <a:pt x="539" y="677"/>
                  <a:pt x="544" y="719"/>
                </a:cubicBezTo>
                <a:cubicBezTo>
                  <a:pt x="549" y="761"/>
                  <a:pt x="555" y="780"/>
                  <a:pt x="552" y="823"/>
                </a:cubicBezTo>
                <a:cubicBezTo>
                  <a:pt x="549" y="866"/>
                  <a:pt x="534" y="892"/>
                  <a:pt x="528" y="935"/>
                </a:cubicBezTo>
                <a:cubicBezTo>
                  <a:pt x="522" y="978"/>
                  <a:pt x="522" y="996"/>
                  <a:pt x="520" y="1039"/>
                </a:cubicBezTo>
                <a:cubicBezTo>
                  <a:pt x="518" y="1082"/>
                  <a:pt x="515" y="1108"/>
                  <a:pt x="520" y="1151"/>
                </a:cubicBezTo>
                <a:cubicBezTo>
                  <a:pt x="525" y="1194"/>
                  <a:pt x="534" y="1212"/>
                  <a:pt x="544" y="1255"/>
                </a:cubicBezTo>
                <a:cubicBezTo>
                  <a:pt x="554" y="1298"/>
                  <a:pt x="544" y="1365"/>
                  <a:pt x="568" y="136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098" name="文本框 72"/>
          <p:cNvSpPr txBox="1"/>
          <p:nvPr/>
        </p:nvSpPr>
        <p:spPr>
          <a:xfrm>
            <a:off x="682625" y="674688"/>
            <a:ext cx="46037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芒卡镇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3" name="任意多边形 172"/>
          <p:cNvSpPr/>
          <p:nvPr/>
        </p:nvSpPr>
        <p:spPr>
          <a:xfrm>
            <a:off x="1371600" y="2451100"/>
            <a:ext cx="379413" cy="1474788"/>
          </a:xfrm>
          <a:custGeom>
            <a:avLst/>
            <a:gdLst>
              <a:gd name="connsiteX0" fmla="*/ 300 w 596"/>
              <a:gd name="connsiteY0" fmla="*/ 0 h 2321"/>
              <a:gd name="connsiteX1" fmla="*/ 264 w 596"/>
              <a:gd name="connsiteY1" fmla="*/ 108 h 2321"/>
              <a:gd name="connsiteX2" fmla="*/ 264 w 596"/>
              <a:gd name="connsiteY2" fmla="*/ 216 h 2321"/>
              <a:gd name="connsiteX3" fmla="*/ 312 w 596"/>
              <a:gd name="connsiteY3" fmla="*/ 324 h 2321"/>
              <a:gd name="connsiteX4" fmla="*/ 348 w 596"/>
              <a:gd name="connsiteY4" fmla="*/ 444 h 2321"/>
              <a:gd name="connsiteX5" fmla="*/ 432 w 596"/>
              <a:gd name="connsiteY5" fmla="*/ 552 h 2321"/>
              <a:gd name="connsiteX6" fmla="*/ 468 w 596"/>
              <a:gd name="connsiteY6" fmla="*/ 660 h 2321"/>
              <a:gd name="connsiteX7" fmla="*/ 480 w 596"/>
              <a:gd name="connsiteY7" fmla="*/ 768 h 2321"/>
              <a:gd name="connsiteX8" fmla="*/ 516 w 596"/>
              <a:gd name="connsiteY8" fmla="*/ 888 h 2321"/>
              <a:gd name="connsiteX9" fmla="*/ 576 w 596"/>
              <a:gd name="connsiteY9" fmla="*/ 996 h 2321"/>
              <a:gd name="connsiteX10" fmla="*/ 588 w 596"/>
              <a:gd name="connsiteY10" fmla="*/ 1104 h 2321"/>
              <a:gd name="connsiteX11" fmla="*/ 480 w 596"/>
              <a:gd name="connsiteY11" fmla="*/ 1200 h 2321"/>
              <a:gd name="connsiteX12" fmla="*/ 372 w 596"/>
              <a:gd name="connsiteY12" fmla="*/ 1248 h 2321"/>
              <a:gd name="connsiteX13" fmla="*/ 264 w 596"/>
              <a:gd name="connsiteY13" fmla="*/ 1332 h 2321"/>
              <a:gd name="connsiteX14" fmla="*/ 216 w 596"/>
              <a:gd name="connsiteY14" fmla="*/ 1440 h 2321"/>
              <a:gd name="connsiteX15" fmla="*/ 324 w 596"/>
              <a:gd name="connsiteY15" fmla="*/ 1536 h 2321"/>
              <a:gd name="connsiteX16" fmla="*/ 432 w 596"/>
              <a:gd name="connsiteY16" fmla="*/ 1572 h 2321"/>
              <a:gd name="connsiteX17" fmla="*/ 528 w 596"/>
              <a:gd name="connsiteY17" fmla="*/ 1680 h 2321"/>
              <a:gd name="connsiteX18" fmla="*/ 420 w 596"/>
              <a:gd name="connsiteY18" fmla="*/ 1764 h 2321"/>
              <a:gd name="connsiteX19" fmla="*/ 312 w 596"/>
              <a:gd name="connsiteY19" fmla="*/ 1704 h 2321"/>
              <a:gd name="connsiteX20" fmla="*/ 204 w 596"/>
              <a:gd name="connsiteY20" fmla="*/ 1656 h 2321"/>
              <a:gd name="connsiteX21" fmla="*/ 144 w 596"/>
              <a:gd name="connsiteY21" fmla="*/ 1776 h 2321"/>
              <a:gd name="connsiteX22" fmla="*/ 192 w 596"/>
              <a:gd name="connsiteY22" fmla="*/ 1884 h 2321"/>
              <a:gd name="connsiteX23" fmla="*/ 300 w 596"/>
              <a:gd name="connsiteY23" fmla="*/ 1932 h 2321"/>
              <a:gd name="connsiteX24" fmla="*/ 348 w 596"/>
              <a:gd name="connsiteY24" fmla="*/ 2040 h 2321"/>
              <a:gd name="connsiteX25" fmla="*/ 240 w 596"/>
              <a:gd name="connsiteY25" fmla="*/ 2136 h 2321"/>
              <a:gd name="connsiteX26" fmla="*/ 132 w 596"/>
              <a:gd name="connsiteY26" fmla="*/ 2208 h 2321"/>
              <a:gd name="connsiteX27" fmla="*/ 0 w 596"/>
              <a:gd name="connsiteY27" fmla="*/ 2321 h 2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96" h="2321">
                <a:moveTo>
                  <a:pt x="300" y="0"/>
                </a:moveTo>
                <a:cubicBezTo>
                  <a:pt x="293" y="19"/>
                  <a:pt x="271" y="65"/>
                  <a:pt x="264" y="108"/>
                </a:cubicBezTo>
                <a:cubicBezTo>
                  <a:pt x="257" y="151"/>
                  <a:pt x="254" y="173"/>
                  <a:pt x="264" y="216"/>
                </a:cubicBezTo>
                <a:cubicBezTo>
                  <a:pt x="274" y="259"/>
                  <a:pt x="295" y="278"/>
                  <a:pt x="312" y="324"/>
                </a:cubicBezTo>
                <a:cubicBezTo>
                  <a:pt x="329" y="370"/>
                  <a:pt x="324" y="398"/>
                  <a:pt x="348" y="444"/>
                </a:cubicBezTo>
                <a:cubicBezTo>
                  <a:pt x="372" y="490"/>
                  <a:pt x="408" y="509"/>
                  <a:pt x="432" y="552"/>
                </a:cubicBezTo>
                <a:cubicBezTo>
                  <a:pt x="456" y="595"/>
                  <a:pt x="458" y="617"/>
                  <a:pt x="468" y="660"/>
                </a:cubicBezTo>
                <a:cubicBezTo>
                  <a:pt x="478" y="703"/>
                  <a:pt x="470" y="722"/>
                  <a:pt x="480" y="768"/>
                </a:cubicBezTo>
                <a:cubicBezTo>
                  <a:pt x="490" y="814"/>
                  <a:pt x="497" y="842"/>
                  <a:pt x="516" y="888"/>
                </a:cubicBezTo>
                <a:cubicBezTo>
                  <a:pt x="535" y="934"/>
                  <a:pt x="562" y="953"/>
                  <a:pt x="576" y="996"/>
                </a:cubicBezTo>
                <a:cubicBezTo>
                  <a:pt x="590" y="1039"/>
                  <a:pt x="607" y="1063"/>
                  <a:pt x="588" y="1104"/>
                </a:cubicBezTo>
                <a:cubicBezTo>
                  <a:pt x="569" y="1145"/>
                  <a:pt x="523" y="1171"/>
                  <a:pt x="480" y="1200"/>
                </a:cubicBezTo>
                <a:cubicBezTo>
                  <a:pt x="437" y="1229"/>
                  <a:pt x="415" y="1222"/>
                  <a:pt x="372" y="1248"/>
                </a:cubicBezTo>
                <a:cubicBezTo>
                  <a:pt x="329" y="1274"/>
                  <a:pt x="295" y="1294"/>
                  <a:pt x="264" y="1332"/>
                </a:cubicBezTo>
                <a:cubicBezTo>
                  <a:pt x="233" y="1370"/>
                  <a:pt x="204" y="1399"/>
                  <a:pt x="216" y="1440"/>
                </a:cubicBezTo>
                <a:cubicBezTo>
                  <a:pt x="228" y="1481"/>
                  <a:pt x="281" y="1510"/>
                  <a:pt x="324" y="1536"/>
                </a:cubicBezTo>
                <a:cubicBezTo>
                  <a:pt x="367" y="1562"/>
                  <a:pt x="391" y="1543"/>
                  <a:pt x="432" y="1572"/>
                </a:cubicBezTo>
                <a:cubicBezTo>
                  <a:pt x="473" y="1601"/>
                  <a:pt x="530" y="1642"/>
                  <a:pt x="528" y="1680"/>
                </a:cubicBezTo>
                <a:cubicBezTo>
                  <a:pt x="526" y="1718"/>
                  <a:pt x="463" y="1759"/>
                  <a:pt x="420" y="1764"/>
                </a:cubicBezTo>
                <a:cubicBezTo>
                  <a:pt x="377" y="1769"/>
                  <a:pt x="355" y="1726"/>
                  <a:pt x="312" y="1704"/>
                </a:cubicBezTo>
                <a:cubicBezTo>
                  <a:pt x="269" y="1682"/>
                  <a:pt x="238" y="1642"/>
                  <a:pt x="204" y="1656"/>
                </a:cubicBezTo>
                <a:cubicBezTo>
                  <a:pt x="170" y="1670"/>
                  <a:pt x="146" y="1730"/>
                  <a:pt x="144" y="1776"/>
                </a:cubicBezTo>
                <a:cubicBezTo>
                  <a:pt x="142" y="1822"/>
                  <a:pt x="161" y="1853"/>
                  <a:pt x="192" y="1884"/>
                </a:cubicBezTo>
                <a:cubicBezTo>
                  <a:pt x="223" y="1915"/>
                  <a:pt x="269" y="1901"/>
                  <a:pt x="300" y="1932"/>
                </a:cubicBezTo>
                <a:cubicBezTo>
                  <a:pt x="331" y="1963"/>
                  <a:pt x="360" y="1999"/>
                  <a:pt x="348" y="2040"/>
                </a:cubicBezTo>
                <a:cubicBezTo>
                  <a:pt x="336" y="2081"/>
                  <a:pt x="283" y="2102"/>
                  <a:pt x="240" y="2136"/>
                </a:cubicBezTo>
                <a:cubicBezTo>
                  <a:pt x="197" y="2170"/>
                  <a:pt x="178" y="2174"/>
                  <a:pt x="132" y="2208"/>
                </a:cubicBezTo>
                <a:cubicBezTo>
                  <a:pt x="86" y="2242"/>
                  <a:pt x="22" y="2303"/>
                  <a:pt x="0" y="232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8" name="椭圆 57"/>
          <p:cNvSpPr/>
          <p:nvPr/>
        </p:nvSpPr>
        <p:spPr>
          <a:xfrm>
            <a:off x="3868103" y="539305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14" name="文本框 56"/>
          <p:cNvSpPr txBox="1"/>
          <p:nvPr/>
        </p:nvSpPr>
        <p:spPr>
          <a:xfrm>
            <a:off x="3938905" y="5805170"/>
            <a:ext cx="73977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上龙乃边境旅游村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15" name="文本框 54"/>
          <p:cNvSpPr txBox="1"/>
          <p:nvPr/>
        </p:nvSpPr>
        <p:spPr>
          <a:xfrm>
            <a:off x="3894138" y="6049963"/>
            <a:ext cx="592137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永和国门新村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4139883" y="600360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6" name="椭圆 55"/>
          <p:cNvSpPr/>
          <p:nvPr/>
        </p:nvSpPr>
        <p:spPr>
          <a:xfrm>
            <a:off x="4273550" y="577469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18" name="文本框 58"/>
          <p:cNvSpPr txBox="1"/>
          <p:nvPr/>
        </p:nvSpPr>
        <p:spPr>
          <a:xfrm>
            <a:off x="3635693" y="5445125"/>
            <a:ext cx="442912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葫芦小镇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19" name="文本框 10"/>
          <p:cNvSpPr txBox="1"/>
          <p:nvPr/>
        </p:nvSpPr>
        <p:spPr>
          <a:xfrm>
            <a:off x="3996055" y="4942205"/>
            <a:ext cx="459105" cy="15430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沧源县城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5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勐董镇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193858" y="493680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21" name="文本框 64"/>
          <p:cNvSpPr txBox="1"/>
          <p:nvPr/>
        </p:nvSpPr>
        <p:spPr>
          <a:xfrm>
            <a:off x="3938588" y="4587875"/>
            <a:ext cx="61595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龙潭鱼庄路口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4486275" y="443706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27" name="文本框 145"/>
          <p:cNvSpPr txBox="1"/>
          <p:nvPr/>
        </p:nvSpPr>
        <p:spPr>
          <a:xfrm>
            <a:off x="4584700" y="2085975"/>
            <a:ext cx="4159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永安村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5" name="椭圆 144"/>
          <p:cNvSpPr/>
          <p:nvPr/>
        </p:nvSpPr>
        <p:spPr>
          <a:xfrm>
            <a:off x="4770438" y="206057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98" name="椭圆 97"/>
          <p:cNvSpPr/>
          <p:nvPr/>
        </p:nvSpPr>
        <p:spPr>
          <a:xfrm>
            <a:off x="3365500" y="332581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32" name="文本框 98"/>
          <p:cNvSpPr txBox="1"/>
          <p:nvPr/>
        </p:nvSpPr>
        <p:spPr>
          <a:xfrm>
            <a:off x="3089275" y="3352483"/>
            <a:ext cx="63023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翁丁原始部落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8" name="任意多边形 177"/>
          <p:cNvSpPr/>
          <p:nvPr/>
        </p:nvSpPr>
        <p:spPr>
          <a:xfrm>
            <a:off x="4277854" y="3069585"/>
            <a:ext cx="512798" cy="788433"/>
          </a:xfrm>
          <a:custGeom>
            <a:avLst/>
            <a:gdLst>
              <a:gd name="connsiteX0" fmla="*/ 54 w 807"/>
              <a:gd name="connsiteY0" fmla="*/ 1242 h 1241"/>
              <a:gd name="connsiteX1" fmla="*/ 138 w 807"/>
              <a:gd name="connsiteY1" fmla="*/ 1175 h 1241"/>
              <a:gd name="connsiteX2" fmla="*/ 224 w 807"/>
              <a:gd name="connsiteY2" fmla="*/ 1101 h 1241"/>
              <a:gd name="connsiteX3" fmla="*/ 242 w 807"/>
              <a:gd name="connsiteY3" fmla="*/ 999 h 1241"/>
              <a:gd name="connsiteX4" fmla="*/ 194 w 807"/>
              <a:gd name="connsiteY4" fmla="*/ 898 h 1241"/>
              <a:gd name="connsiteX5" fmla="*/ 296 w 807"/>
              <a:gd name="connsiteY5" fmla="*/ 832 h 1241"/>
              <a:gd name="connsiteX6" fmla="*/ 398 w 807"/>
              <a:gd name="connsiteY6" fmla="*/ 790 h 1241"/>
              <a:gd name="connsiteX7" fmla="*/ 506 w 807"/>
              <a:gd name="connsiteY7" fmla="*/ 742 h 1241"/>
              <a:gd name="connsiteX8" fmla="*/ 518 w 807"/>
              <a:gd name="connsiteY8" fmla="*/ 640 h 1241"/>
              <a:gd name="connsiteX9" fmla="*/ 440 w 807"/>
              <a:gd name="connsiteY9" fmla="*/ 538 h 1241"/>
              <a:gd name="connsiteX10" fmla="*/ 338 w 807"/>
              <a:gd name="connsiteY10" fmla="*/ 472 h 1241"/>
              <a:gd name="connsiteX11" fmla="*/ 236 w 807"/>
              <a:gd name="connsiteY11" fmla="*/ 448 h 1241"/>
              <a:gd name="connsiteX12" fmla="*/ 134 w 807"/>
              <a:gd name="connsiteY12" fmla="*/ 371 h 1241"/>
              <a:gd name="connsiteX13" fmla="*/ 32 w 807"/>
              <a:gd name="connsiteY13" fmla="*/ 294 h 1241"/>
              <a:gd name="connsiteX14" fmla="*/ 2 w 807"/>
              <a:gd name="connsiteY14" fmla="*/ 192 h 1241"/>
              <a:gd name="connsiteX15" fmla="*/ 20 w 807"/>
              <a:gd name="connsiteY15" fmla="*/ 90 h 1241"/>
              <a:gd name="connsiteX16" fmla="*/ 122 w 807"/>
              <a:gd name="connsiteY16" fmla="*/ 6 h 1241"/>
              <a:gd name="connsiteX17" fmla="*/ 225 w 807"/>
              <a:gd name="connsiteY17" fmla="*/ 38 h 1241"/>
              <a:gd name="connsiteX18" fmla="*/ 338 w 807"/>
              <a:gd name="connsiteY18" fmla="*/ 32 h 1241"/>
              <a:gd name="connsiteX19" fmla="*/ 434 w 807"/>
              <a:gd name="connsiteY19" fmla="*/ 44 h 1241"/>
              <a:gd name="connsiteX20" fmla="*/ 576 w 807"/>
              <a:gd name="connsiteY20" fmla="*/ 116 h 1241"/>
              <a:gd name="connsiteX21" fmla="*/ 808 w 807"/>
              <a:gd name="connsiteY21" fmla="*/ 85 h 1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8" h="1242">
                <a:moveTo>
                  <a:pt x="54" y="1242"/>
                </a:moveTo>
                <a:cubicBezTo>
                  <a:pt x="60" y="1224"/>
                  <a:pt x="120" y="1216"/>
                  <a:pt x="138" y="1175"/>
                </a:cubicBezTo>
                <a:cubicBezTo>
                  <a:pt x="156" y="1134"/>
                  <a:pt x="210" y="1142"/>
                  <a:pt x="224" y="1101"/>
                </a:cubicBezTo>
                <a:cubicBezTo>
                  <a:pt x="238" y="1060"/>
                  <a:pt x="248" y="1040"/>
                  <a:pt x="242" y="999"/>
                </a:cubicBezTo>
                <a:cubicBezTo>
                  <a:pt x="236" y="959"/>
                  <a:pt x="183" y="932"/>
                  <a:pt x="194" y="898"/>
                </a:cubicBezTo>
                <a:cubicBezTo>
                  <a:pt x="205" y="864"/>
                  <a:pt x="255" y="854"/>
                  <a:pt x="296" y="832"/>
                </a:cubicBezTo>
                <a:cubicBezTo>
                  <a:pt x="337" y="810"/>
                  <a:pt x="356" y="808"/>
                  <a:pt x="398" y="790"/>
                </a:cubicBezTo>
                <a:cubicBezTo>
                  <a:pt x="440" y="772"/>
                  <a:pt x="482" y="772"/>
                  <a:pt x="506" y="742"/>
                </a:cubicBezTo>
                <a:cubicBezTo>
                  <a:pt x="530" y="712"/>
                  <a:pt x="531" y="681"/>
                  <a:pt x="518" y="640"/>
                </a:cubicBezTo>
                <a:cubicBezTo>
                  <a:pt x="505" y="599"/>
                  <a:pt x="476" y="572"/>
                  <a:pt x="440" y="538"/>
                </a:cubicBezTo>
                <a:cubicBezTo>
                  <a:pt x="404" y="504"/>
                  <a:pt x="379" y="490"/>
                  <a:pt x="338" y="472"/>
                </a:cubicBezTo>
                <a:cubicBezTo>
                  <a:pt x="297" y="454"/>
                  <a:pt x="277" y="468"/>
                  <a:pt x="236" y="448"/>
                </a:cubicBezTo>
                <a:cubicBezTo>
                  <a:pt x="195" y="428"/>
                  <a:pt x="175" y="401"/>
                  <a:pt x="134" y="371"/>
                </a:cubicBezTo>
                <a:cubicBezTo>
                  <a:pt x="93" y="340"/>
                  <a:pt x="58" y="329"/>
                  <a:pt x="32" y="294"/>
                </a:cubicBezTo>
                <a:cubicBezTo>
                  <a:pt x="6" y="258"/>
                  <a:pt x="4" y="233"/>
                  <a:pt x="2" y="192"/>
                </a:cubicBezTo>
                <a:cubicBezTo>
                  <a:pt x="0" y="151"/>
                  <a:pt x="-4" y="127"/>
                  <a:pt x="20" y="90"/>
                </a:cubicBezTo>
                <a:cubicBezTo>
                  <a:pt x="44" y="53"/>
                  <a:pt x="81" y="31"/>
                  <a:pt x="122" y="6"/>
                </a:cubicBezTo>
                <a:cubicBezTo>
                  <a:pt x="163" y="-19"/>
                  <a:pt x="183" y="48"/>
                  <a:pt x="225" y="38"/>
                </a:cubicBezTo>
                <a:cubicBezTo>
                  <a:pt x="267" y="28"/>
                  <a:pt x="296" y="33"/>
                  <a:pt x="338" y="32"/>
                </a:cubicBezTo>
                <a:cubicBezTo>
                  <a:pt x="380" y="31"/>
                  <a:pt x="393" y="48"/>
                  <a:pt x="434" y="44"/>
                </a:cubicBezTo>
                <a:cubicBezTo>
                  <a:pt x="475" y="40"/>
                  <a:pt x="535" y="121"/>
                  <a:pt x="576" y="116"/>
                </a:cubicBezTo>
                <a:cubicBezTo>
                  <a:pt x="617" y="111"/>
                  <a:pt x="790" y="86"/>
                  <a:pt x="808" y="85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34" name="文本框 108"/>
          <p:cNvSpPr txBox="1"/>
          <p:nvPr/>
        </p:nvSpPr>
        <p:spPr>
          <a:xfrm>
            <a:off x="4327525" y="3433763"/>
            <a:ext cx="474663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莲花塘村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8" name="椭圆 107"/>
          <p:cNvSpPr/>
          <p:nvPr/>
        </p:nvSpPr>
        <p:spPr>
          <a:xfrm>
            <a:off x="4530725" y="337978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38" name="文本框 128"/>
          <p:cNvSpPr txBox="1"/>
          <p:nvPr/>
        </p:nvSpPr>
        <p:spPr>
          <a:xfrm>
            <a:off x="4411663" y="2924175"/>
            <a:ext cx="3905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勐来乡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39" name="文本框 130"/>
          <p:cNvSpPr txBox="1"/>
          <p:nvPr/>
        </p:nvSpPr>
        <p:spPr>
          <a:xfrm>
            <a:off x="4601528" y="3473768"/>
            <a:ext cx="6318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勐来乡岔路口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0" name="椭圆 129"/>
          <p:cNvSpPr/>
          <p:nvPr/>
        </p:nvSpPr>
        <p:spPr>
          <a:xfrm>
            <a:off x="4802505" y="342868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41" name="文本框 139"/>
          <p:cNvSpPr txBox="1"/>
          <p:nvPr/>
        </p:nvSpPr>
        <p:spPr>
          <a:xfrm>
            <a:off x="4838700" y="2565400"/>
            <a:ext cx="455613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天坑景区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" name="椭圆 138"/>
          <p:cNvSpPr/>
          <p:nvPr/>
        </p:nvSpPr>
        <p:spPr>
          <a:xfrm>
            <a:off x="5019675" y="254635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37" name="椭圆 136"/>
          <p:cNvSpPr/>
          <p:nvPr/>
        </p:nvSpPr>
        <p:spPr>
          <a:xfrm>
            <a:off x="4892675" y="278130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44" name="文本框 141"/>
          <p:cNvSpPr txBox="1"/>
          <p:nvPr/>
        </p:nvSpPr>
        <p:spPr>
          <a:xfrm>
            <a:off x="4576763" y="2660650"/>
            <a:ext cx="3905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班鸽村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8" name="椭圆 127"/>
          <p:cNvSpPr/>
          <p:nvPr/>
        </p:nvSpPr>
        <p:spPr>
          <a:xfrm>
            <a:off x="4584700" y="291941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2" name="椭圆 41"/>
          <p:cNvSpPr/>
          <p:nvPr/>
        </p:nvSpPr>
        <p:spPr>
          <a:xfrm>
            <a:off x="5603875" y="198882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48" name="文本框 34"/>
          <p:cNvSpPr txBox="1"/>
          <p:nvPr/>
        </p:nvSpPr>
        <p:spPr>
          <a:xfrm>
            <a:off x="5422900" y="2060258"/>
            <a:ext cx="38258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满坎村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7" name="文本框 124"/>
          <p:cNvSpPr txBox="1"/>
          <p:nvPr/>
        </p:nvSpPr>
        <p:spPr>
          <a:xfrm>
            <a:off x="5219700" y="3338513"/>
            <a:ext cx="4286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南撒村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6" name="椭圆 125"/>
          <p:cNvSpPr/>
          <p:nvPr/>
        </p:nvSpPr>
        <p:spPr>
          <a:xfrm>
            <a:off x="5189538" y="362426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67" name="文本框 66"/>
          <p:cNvSpPr txBox="1"/>
          <p:nvPr/>
        </p:nvSpPr>
        <p:spPr>
          <a:xfrm>
            <a:off x="4331970" y="4467225"/>
            <a:ext cx="40798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怕良村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4554538" y="488315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69" name="文本框 62"/>
          <p:cNvSpPr txBox="1"/>
          <p:nvPr/>
        </p:nvSpPr>
        <p:spPr>
          <a:xfrm>
            <a:off x="4513898" y="4822825"/>
            <a:ext cx="360362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井肥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4716463" y="534828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71" name="文本框 60"/>
          <p:cNvSpPr txBox="1"/>
          <p:nvPr/>
        </p:nvSpPr>
        <p:spPr>
          <a:xfrm>
            <a:off x="4554538" y="5373688"/>
            <a:ext cx="382587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芒摆村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 rot="3600000">
            <a:off x="5035550" y="3426460"/>
            <a:ext cx="146050" cy="102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81" name="文本框 2"/>
          <p:cNvSpPr txBox="1"/>
          <p:nvPr/>
        </p:nvSpPr>
        <p:spPr>
          <a:xfrm rot="3480000">
            <a:off x="4947920" y="3350260"/>
            <a:ext cx="454025" cy="800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400" b="1">
                <a:latin typeface="Arial" panose="020B0604020202020204" pitchFamily="34" charset="0"/>
                <a:ea typeface="宋体" panose="02010600030101010101" pitchFamily="2" charset="-122"/>
              </a:rPr>
              <a:t>司岗里隧道</a:t>
            </a:r>
            <a:endParaRPr lang="zh-CN" altLang="en-US" sz="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182" name="图片 3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35755" y="5981700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3" name="图片 5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65613" y="5752465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4" name="图片 7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2155" y="3716973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5" name="图片 8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8038" y="3309938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6" name="图片 10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03525" y="3462338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7" name="图片 11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11675" y="3360738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8" name="图片 12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6463" y="2600325"/>
            <a:ext cx="100012" cy="9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89" name="图片 13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89500" y="2774950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任意多边形 15"/>
          <p:cNvSpPr/>
          <p:nvPr/>
        </p:nvSpPr>
        <p:spPr>
          <a:xfrm>
            <a:off x="4265613" y="3411538"/>
            <a:ext cx="247650" cy="168275"/>
          </a:xfrm>
          <a:custGeom>
            <a:avLst/>
            <a:gdLst>
              <a:gd name="connisteX0" fmla="*/ 0 w 247650"/>
              <a:gd name="connsiteY0" fmla="*/ 167640 h 167640"/>
              <a:gd name="connisteX1" fmla="*/ 64770 w 247650"/>
              <a:gd name="connsiteY1" fmla="*/ 133350 h 167640"/>
              <a:gd name="connisteX2" fmla="*/ 118110 w 247650"/>
              <a:gd name="connsiteY2" fmla="*/ 68580 h 167640"/>
              <a:gd name="connisteX3" fmla="*/ 182880 w 247650"/>
              <a:gd name="connsiteY3" fmla="*/ 22860 h 167640"/>
              <a:gd name="connisteX4" fmla="*/ 247650 w 247650"/>
              <a:gd name="connsiteY4" fmla="*/ 0 h 16764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247650" h="167640">
                <a:moveTo>
                  <a:pt x="0" y="167640"/>
                </a:moveTo>
                <a:cubicBezTo>
                  <a:pt x="12065" y="161925"/>
                  <a:pt x="41275" y="153035"/>
                  <a:pt x="64770" y="133350"/>
                </a:cubicBezTo>
                <a:cubicBezTo>
                  <a:pt x="88265" y="113665"/>
                  <a:pt x="94615" y="90805"/>
                  <a:pt x="118110" y="68580"/>
                </a:cubicBezTo>
                <a:cubicBezTo>
                  <a:pt x="141605" y="46355"/>
                  <a:pt x="156845" y="36830"/>
                  <a:pt x="182880" y="22860"/>
                </a:cubicBezTo>
                <a:cubicBezTo>
                  <a:pt x="208915" y="8890"/>
                  <a:pt x="236220" y="3810"/>
                  <a:pt x="247650" y="0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pic>
        <p:nvPicPr>
          <p:cNvPr id="2199" name="图片 23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1910" y="5374005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00" name="图片 24" descr="屏幕截图 2024-04-24 0010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300" y="2870200"/>
            <a:ext cx="200025" cy="204788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6" name="直接连接符 25"/>
          <p:cNvCxnSpPr>
            <a:stCxn id="159" idx="99"/>
          </p:cNvCxnSpPr>
          <p:nvPr/>
        </p:nvCxnSpPr>
        <p:spPr>
          <a:xfrm flipH="1" flipV="1">
            <a:off x="5579745" y="3068638"/>
            <a:ext cx="76835" cy="5137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9" name="任意多边形 28"/>
          <p:cNvSpPr/>
          <p:nvPr/>
        </p:nvSpPr>
        <p:spPr>
          <a:xfrm>
            <a:off x="8079740" y="1047750"/>
            <a:ext cx="95250" cy="342900"/>
          </a:xfrm>
          <a:custGeom>
            <a:avLst/>
            <a:gdLst>
              <a:gd name="connsiteX0" fmla="*/ 0 w 150"/>
              <a:gd name="connsiteY0" fmla="*/ 279 h 540"/>
              <a:gd name="connsiteX1" fmla="*/ 0 w 150"/>
              <a:gd name="connsiteY1" fmla="*/ 0 h 540"/>
              <a:gd name="connsiteX2" fmla="*/ 150 w 150"/>
              <a:gd name="connsiteY2" fmla="*/ 540 h 540"/>
              <a:gd name="connsiteX3" fmla="*/ 0 w 150"/>
              <a:gd name="connsiteY3" fmla="*/ 279 h 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" h="540">
                <a:moveTo>
                  <a:pt x="0" y="279"/>
                </a:moveTo>
                <a:lnTo>
                  <a:pt x="0" y="0"/>
                </a:lnTo>
                <a:lnTo>
                  <a:pt x="150" y="540"/>
                </a:lnTo>
                <a:lnTo>
                  <a:pt x="0" y="279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0" name="任意多边形 29"/>
          <p:cNvSpPr/>
          <p:nvPr/>
        </p:nvSpPr>
        <p:spPr>
          <a:xfrm rot="840000">
            <a:off x="8025529" y="1048846"/>
            <a:ext cx="50800" cy="337820"/>
          </a:xfrm>
          <a:custGeom>
            <a:avLst/>
            <a:gdLst>
              <a:gd name="connsiteX0" fmla="*/ 0 w 80"/>
              <a:gd name="connsiteY0" fmla="*/ 532 h 532"/>
              <a:gd name="connsiteX1" fmla="*/ 0 w 80"/>
              <a:gd name="connsiteY1" fmla="*/ 0 h 532"/>
              <a:gd name="connsiteX2" fmla="*/ 80 w 80"/>
              <a:gd name="connsiteY2" fmla="*/ 273 h 532"/>
              <a:gd name="connsiteX3" fmla="*/ 0 w 80"/>
              <a:gd name="connsiteY3" fmla="*/ 532 h 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" h="532">
                <a:moveTo>
                  <a:pt x="0" y="532"/>
                </a:moveTo>
                <a:lnTo>
                  <a:pt x="0" y="0"/>
                </a:lnTo>
                <a:lnTo>
                  <a:pt x="80" y="273"/>
                </a:lnTo>
                <a:lnTo>
                  <a:pt x="0" y="532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204" name="文本框 30"/>
          <p:cNvSpPr txBox="1"/>
          <p:nvPr/>
        </p:nvSpPr>
        <p:spPr>
          <a:xfrm>
            <a:off x="7926388" y="836613"/>
            <a:ext cx="288925" cy="230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900" b="1">
                <a:latin typeface="Arial" panose="020B0604020202020204" pitchFamily="34" charset="0"/>
                <a:ea typeface="宋体" panose="02010600030101010101" pitchFamily="2" charset="-122"/>
              </a:rPr>
              <a:t>北</a:t>
            </a:r>
            <a:endParaRPr lang="zh-CN" altLang="en-US" sz="9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05" name="文本框 2"/>
          <p:cNvSpPr txBox="1"/>
          <p:nvPr/>
        </p:nvSpPr>
        <p:spPr>
          <a:xfrm>
            <a:off x="8027988" y="4902200"/>
            <a:ext cx="1116012" cy="19351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5" name="直接连接符 34"/>
          <p:cNvCxnSpPr>
            <a:stCxn id="43" idx="7"/>
            <a:endCxn id="83" idx="18"/>
          </p:cNvCxnSpPr>
          <p:nvPr/>
        </p:nvCxnSpPr>
        <p:spPr>
          <a:xfrm flipV="1">
            <a:off x="5781993" y="2438718"/>
            <a:ext cx="140970" cy="609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3" name="椭圆 42"/>
          <p:cNvSpPr/>
          <p:nvPr/>
        </p:nvSpPr>
        <p:spPr>
          <a:xfrm>
            <a:off x="5735955" y="249237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7" name="五角星 36"/>
          <p:cNvSpPr/>
          <p:nvPr/>
        </p:nvSpPr>
        <p:spPr>
          <a:xfrm>
            <a:off x="755333" y="620078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8" name="五角星 37"/>
          <p:cNvSpPr/>
          <p:nvPr/>
        </p:nvSpPr>
        <p:spPr>
          <a:xfrm>
            <a:off x="5287963" y="3605213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9" name="椭圆 48"/>
          <p:cNvSpPr/>
          <p:nvPr/>
        </p:nvSpPr>
        <p:spPr>
          <a:xfrm>
            <a:off x="4067175" y="626586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215" name="文本框 50"/>
          <p:cNvSpPr txBox="1"/>
          <p:nvPr/>
        </p:nvSpPr>
        <p:spPr>
          <a:xfrm>
            <a:off x="3884613" y="6308725"/>
            <a:ext cx="409575" cy="76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400" b="1">
                <a:latin typeface="Arial" panose="020B0604020202020204" pitchFamily="34" charset="0"/>
                <a:ea typeface="宋体" panose="02010600030101010101" pitchFamily="2" charset="-122"/>
              </a:rPr>
              <a:t>永和口岸</a:t>
            </a:r>
            <a:endParaRPr lang="zh-CN" altLang="en-US" sz="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17" name="文本框 56"/>
          <p:cNvSpPr txBox="1"/>
          <p:nvPr/>
        </p:nvSpPr>
        <p:spPr>
          <a:xfrm>
            <a:off x="2366645" y="44450"/>
            <a:ext cx="4954270" cy="48958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 anchor="t" anchorCtr="0"/>
          <a:p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2800">
                <a:latin typeface="Arial" panose="020B0604020202020204" pitchFamily="34" charset="0"/>
                <a:ea typeface="宋体" panose="02010600030101010101" pitchFamily="2" charset="-122"/>
              </a:rPr>
              <a:t>县域道路交通主干道示意图</a:t>
            </a:r>
            <a:endParaRPr lang="zh-CN" altLang="en-US"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20" name="文本框 7"/>
          <p:cNvSpPr txBox="1"/>
          <p:nvPr/>
        </p:nvSpPr>
        <p:spPr>
          <a:xfrm>
            <a:off x="4037013" y="3572828"/>
            <a:ext cx="401637" cy="10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r>
              <a:rPr lang="zh-CN" altLang="en-US" sz="400" b="1">
                <a:latin typeface="Arial" panose="020B0604020202020204" pitchFamily="34" charset="0"/>
                <a:ea typeface="宋体" panose="02010600030101010101" pitchFamily="2" charset="-122"/>
              </a:rPr>
              <a:t>白塔路口</a:t>
            </a:r>
            <a:endParaRPr lang="zh-CN" altLang="en-US" sz="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五角星 11"/>
          <p:cNvSpPr/>
          <p:nvPr/>
        </p:nvSpPr>
        <p:spPr>
          <a:xfrm>
            <a:off x="1256030" y="3875088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pic>
        <p:nvPicPr>
          <p:cNvPr id="2223" name="图片 8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06650" y="3386138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24" name="文本框 13"/>
          <p:cNvSpPr txBox="1"/>
          <p:nvPr/>
        </p:nvSpPr>
        <p:spPr>
          <a:xfrm>
            <a:off x="2195513" y="3428683"/>
            <a:ext cx="481012" cy="152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" b="1">
                <a:latin typeface="Arial" panose="020B0604020202020204" pitchFamily="34" charset="0"/>
                <a:ea typeface="宋体" panose="02010600030101010101" pitchFamily="2" charset="-122"/>
              </a:rPr>
              <a:t>抗英纪念碑</a:t>
            </a:r>
            <a:endParaRPr lang="zh-CN" altLang="en-US" sz="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240530" y="384365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226" name="文本框 18"/>
          <p:cNvSpPr txBox="1"/>
          <p:nvPr/>
        </p:nvSpPr>
        <p:spPr>
          <a:xfrm>
            <a:off x="4044633" y="3897313"/>
            <a:ext cx="349250" cy="152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" b="1">
                <a:latin typeface="Arial" panose="020B0604020202020204" pitchFamily="34" charset="0"/>
                <a:ea typeface="宋体" panose="02010600030101010101" pitchFamily="2" charset="-122"/>
              </a:rPr>
              <a:t>芒广村</a:t>
            </a:r>
            <a:endParaRPr lang="zh-CN" altLang="en-US" sz="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770755" y="309245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0" name="五角星 39"/>
          <p:cNvSpPr/>
          <p:nvPr/>
        </p:nvSpPr>
        <p:spPr>
          <a:xfrm>
            <a:off x="6085205" y="2907030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9" name="五角星 8"/>
          <p:cNvSpPr/>
          <p:nvPr/>
        </p:nvSpPr>
        <p:spPr>
          <a:xfrm>
            <a:off x="4478338" y="2858453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3" name="五角星 12"/>
          <p:cNvSpPr/>
          <p:nvPr/>
        </p:nvSpPr>
        <p:spPr>
          <a:xfrm>
            <a:off x="6371908" y="4247833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207" name="文本框 153"/>
          <p:cNvSpPr txBox="1"/>
          <p:nvPr/>
        </p:nvSpPr>
        <p:spPr>
          <a:xfrm>
            <a:off x="5294313" y="3043238"/>
            <a:ext cx="4667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佤山机场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五角星 23"/>
          <p:cNvSpPr/>
          <p:nvPr/>
        </p:nvSpPr>
        <p:spPr>
          <a:xfrm>
            <a:off x="7740650" y="4220845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22" name="椭圆 121"/>
          <p:cNvSpPr/>
          <p:nvPr/>
        </p:nvSpPr>
        <p:spPr>
          <a:xfrm>
            <a:off x="5648325" y="357981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077" name="文本框 137"/>
          <p:cNvSpPr txBox="1"/>
          <p:nvPr/>
        </p:nvSpPr>
        <p:spPr>
          <a:xfrm>
            <a:off x="4716463" y="2805113"/>
            <a:ext cx="4540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岩画景区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5" name="任意多边形 54"/>
          <p:cNvSpPr/>
          <p:nvPr/>
        </p:nvSpPr>
        <p:spPr>
          <a:xfrm>
            <a:off x="469607" y="398203"/>
            <a:ext cx="2199005" cy="2575560"/>
          </a:xfrm>
          <a:custGeom>
            <a:avLst/>
            <a:gdLst>
              <a:gd name="connsiteX0" fmla="*/ 260 w 3463"/>
              <a:gd name="connsiteY0" fmla="*/ 373 h 4056"/>
              <a:gd name="connsiteX1" fmla="*/ 528 w 3463"/>
              <a:gd name="connsiteY1" fmla="*/ 201 h 4056"/>
              <a:gd name="connsiteX2" fmla="*/ 648 w 3463"/>
              <a:gd name="connsiteY2" fmla="*/ 185 h 4056"/>
              <a:gd name="connsiteX3" fmla="*/ 968 w 3463"/>
              <a:gd name="connsiteY3" fmla="*/ 0 h 4056"/>
              <a:gd name="connsiteX4" fmla="*/ 1124 w 3463"/>
              <a:gd name="connsiteY4" fmla="*/ 305 h 4056"/>
              <a:gd name="connsiteX5" fmla="*/ 1190 w 3463"/>
              <a:gd name="connsiteY5" fmla="*/ 246 h 4056"/>
              <a:gd name="connsiteX6" fmla="*/ 1382 w 3463"/>
              <a:gd name="connsiteY6" fmla="*/ 420 h 4056"/>
              <a:gd name="connsiteX7" fmla="*/ 1436 w 3463"/>
              <a:gd name="connsiteY7" fmla="*/ 396 h 4056"/>
              <a:gd name="connsiteX8" fmla="*/ 1676 w 3463"/>
              <a:gd name="connsiteY8" fmla="*/ 684 h 4056"/>
              <a:gd name="connsiteX9" fmla="*/ 1840 w 3463"/>
              <a:gd name="connsiteY9" fmla="*/ 533 h 4056"/>
              <a:gd name="connsiteX10" fmla="*/ 2124 w 3463"/>
              <a:gd name="connsiteY10" fmla="*/ 345 h 4056"/>
              <a:gd name="connsiteX11" fmla="*/ 2444 w 3463"/>
              <a:gd name="connsiteY11" fmla="*/ 209 h 4056"/>
              <a:gd name="connsiteX12" fmla="*/ 2680 w 3463"/>
              <a:gd name="connsiteY12" fmla="*/ 197 h 4056"/>
              <a:gd name="connsiteX13" fmla="*/ 2752 w 3463"/>
              <a:gd name="connsiteY13" fmla="*/ 273 h 4056"/>
              <a:gd name="connsiteX14" fmla="*/ 2828 w 3463"/>
              <a:gd name="connsiteY14" fmla="*/ 667 h 4056"/>
              <a:gd name="connsiteX15" fmla="*/ 2892 w 3463"/>
              <a:gd name="connsiteY15" fmla="*/ 849 h 4056"/>
              <a:gd name="connsiteX16" fmla="*/ 3160 w 3463"/>
              <a:gd name="connsiteY16" fmla="*/ 1025 h 4056"/>
              <a:gd name="connsiteX17" fmla="*/ 3168 w 3463"/>
              <a:gd name="connsiteY17" fmla="*/ 1193 h 4056"/>
              <a:gd name="connsiteX18" fmla="*/ 3084 w 3463"/>
              <a:gd name="connsiteY18" fmla="*/ 1305 h 4056"/>
              <a:gd name="connsiteX19" fmla="*/ 3121 w 3463"/>
              <a:gd name="connsiteY19" fmla="*/ 1603 h 4056"/>
              <a:gd name="connsiteX20" fmla="*/ 3463 w 3463"/>
              <a:gd name="connsiteY20" fmla="*/ 2107 h 4056"/>
              <a:gd name="connsiteX21" fmla="*/ 2675 w 3463"/>
              <a:gd name="connsiteY21" fmla="*/ 2933 h 4056"/>
              <a:gd name="connsiteX22" fmla="*/ 2367 w 3463"/>
              <a:gd name="connsiteY22" fmla="*/ 3643 h 4056"/>
              <a:gd name="connsiteX23" fmla="*/ 2091 w 3463"/>
              <a:gd name="connsiteY23" fmla="*/ 3595 h 4056"/>
              <a:gd name="connsiteX24" fmla="*/ 1995 w 3463"/>
              <a:gd name="connsiteY24" fmla="*/ 3614 h 4056"/>
              <a:gd name="connsiteX25" fmla="*/ 1803 w 3463"/>
              <a:gd name="connsiteY25" fmla="*/ 3624 h 4056"/>
              <a:gd name="connsiteX26" fmla="*/ 1275 w 3463"/>
              <a:gd name="connsiteY26" fmla="*/ 3556 h 4056"/>
              <a:gd name="connsiteX27" fmla="*/ 1131 w 3463"/>
              <a:gd name="connsiteY27" fmla="*/ 3576 h 4056"/>
              <a:gd name="connsiteX28" fmla="*/ 1073 w 3463"/>
              <a:gd name="connsiteY28" fmla="*/ 3614 h 4056"/>
              <a:gd name="connsiteX29" fmla="*/ 596 w 3463"/>
              <a:gd name="connsiteY29" fmla="*/ 3745 h 4056"/>
              <a:gd name="connsiteX30" fmla="*/ 560 w 3463"/>
              <a:gd name="connsiteY30" fmla="*/ 3817 h 4056"/>
              <a:gd name="connsiteX31" fmla="*/ 372 w 3463"/>
              <a:gd name="connsiteY31" fmla="*/ 3829 h 4056"/>
              <a:gd name="connsiteX32" fmla="*/ 324 w 3463"/>
              <a:gd name="connsiteY32" fmla="*/ 3853 h 4056"/>
              <a:gd name="connsiteX33" fmla="*/ 280 w 3463"/>
              <a:gd name="connsiteY33" fmla="*/ 3913 h 4056"/>
              <a:gd name="connsiteX34" fmla="*/ 147 w 3463"/>
              <a:gd name="connsiteY34" fmla="*/ 4056 h 4056"/>
              <a:gd name="connsiteX35" fmla="*/ 0 w 3463"/>
              <a:gd name="connsiteY35" fmla="*/ 3801 h 4056"/>
              <a:gd name="connsiteX36" fmla="*/ 96 w 3463"/>
              <a:gd name="connsiteY36" fmla="*/ 3741 h 4056"/>
              <a:gd name="connsiteX37" fmla="*/ 212 w 3463"/>
              <a:gd name="connsiteY37" fmla="*/ 3685 h 4056"/>
              <a:gd name="connsiteX38" fmla="*/ 278 w 3463"/>
              <a:gd name="connsiteY38" fmla="*/ 3541 h 4056"/>
              <a:gd name="connsiteX39" fmla="*/ 296 w 3463"/>
              <a:gd name="connsiteY39" fmla="*/ 3421 h 4056"/>
              <a:gd name="connsiteX40" fmla="*/ 336 w 3463"/>
              <a:gd name="connsiteY40" fmla="*/ 3297 h 4056"/>
              <a:gd name="connsiteX41" fmla="*/ 500 w 3463"/>
              <a:gd name="connsiteY41" fmla="*/ 3259 h 4056"/>
              <a:gd name="connsiteX42" fmla="*/ 638 w 3463"/>
              <a:gd name="connsiteY42" fmla="*/ 3307 h 4056"/>
              <a:gd name="connsiteX43" fmla="*/ 704 w 3463"/>
              <a:gd name="connsiteY43" fmla="*/ 3381 h 4056"/>
              <a:gd name="connsiteX44" fmla="*/ 784 w 3463"/>
              <a:gd name="connsiteY44" fmla="*/ 3295 h 4056"/>
              <a:gd name="connsiteX45" fmla="*/ 614 w 3463"/>
              <a:gd name="connsiteY45" fmla="*/ 2545 h 4056"/>
              <a:gd name="connsiteX46" fmla="*/ 590 w 3463"/>
              <a:gd name="connsiteY46" fmla="*/ 2473 h 4056"/>
              <a:gd name="connsiteX47" fmla="*/ 544 w 3463"/>
              <a:gd name="connsiteY47" fmla="*/ 2397 h 4056"/>
              <a:gd name="connsiteX48" fmla="*/ 527 w 3463"/>
              <a:gd name="connsiteY48" fmla="*/ 2327 h 4056"/>
              <a:gd name="connsiteX49" fmla="*/ 528 w 3463"/>
              <a:gd name="connsiteY49" fmla="*/ 2245 h 4056"/>
              <a:gd name="connsiteX50" fmla="*/ 572 w 3463"/>
              <a:gd name="connsiteY50" fmla="*/ 2165 h 4056"/>
              <a:gd name="connsiteX51" fmla="*/ 598 w 3463"/>
              <a:gd name="connsiteY51" fmla="*/ 2117 h 4056"/>
              <a:gd name="connsiteX52" fmla="*/ 656 w 3463"/>
              <a:gd name="connsiteY52" fmla="*/ 2040 h 4056"/>
              <a:gd name="connsiteX53" fmla="*/ 684 w 3463"/>
              <a:gd name="connsiteY53" fmla="*/ 1979 h 4056"/>
              <a:gd name="connsiteX54" fmla="*/ 686 w 3463"/>
              <a:gd name="connsiteY54" fmla="*/ 1879 h 4056"/>
              <a:gd name="connsiteX55" fmla="*/ 632 w 3463"/>
              <a:gd name="connsiteY55" fmla="*/ 1715 h 4056"/>
              <a:gd name="connsiteX56" fmla="*/ 344 w 3463"/>
              <a:gd name="connsiteY56" fmla="*/ 1453 h 4056"/>
              <a:gd name="connsiteX57" fmla="*/ 416 w 3463"/>
              <a:gd name="connsiteY57" fmla="*/ 1045 h 4056"/>
              <a:gd name="connsiteX58" fmla="*/ 16 w 3463"/>
              <a:gd name="connsiteY58" fmla="*/ 437 h 4056"/>
              <a:gd name="connsiteX59" fmla="*/ 145 w 3463"/>
              <a:gd name="connsiteY59" fmla="*/ 331 h 4056"/>
              <a:gd name="connsiteX60" fmla="*/ 260 w 3463"/>
              <a:gd name="connsiteY60" fmla="*/ 373 h 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463" h="4056">
                <a:moveTo>
                  <a:pt x="260" y="373"/>
                </a:moveTo>
                <a:cubicBezTo>
                  <a:pt x="345" y="339"/>
                  <a:pt x="472" y="206"/>
                  <a:pt x="528" y="201"/>
                </a:cubicBezTo>
                <a:cubicBezTo>
                  <a:pt x="584" y="196"/>
                  <a:pt x="567" y="219"/>
                  <a:pt x="648" y="185"/>
                </a:cubicBezTo>
                <a:lnTo>
                  <a:pt x="968" y="0"/>
                </a:lnTo>
                <a:lnTo>
                  <a:pt x="1124" y="305"/>
                </a:lnTo>
                <a:lnTo>
                  <a:pt x="1190" y="246"/>
                </a:lnTo>
                <a:lnTo>
                  <a:pt x="1382" y="420"/>
                </a:lnTo>
                <a:lnTo>
                  <a:pt x="1436" y="396"/>
                </a:lnTo>
                <a:lnTo>
                  <a:pt x="1676" y="684"/>
                </a:lnTo>
                <a:lnTo>
                  <a:pt x="1840" y="533"/>
                </a:lnTo>
                <a:lnTo>
                  <a:pt x="2124" y="345"/>
                </a:lnTo>
                <a:lnTo>
                  <a:pt x="2444" y="209"/>
                </a:lnTo>
                <a:lnTo>
                  <a:pt x="2680" y="197"/>
                </a:lnTo>
                <a:lnTo>
                  <a:pt x="2752" y="273"/>
                </a:lnTo>
                <a:lnTo>
                  <a:pt x="2828" y="667"/>
                </a:lnTo>
                <a:lnTo>
                  <a:pt x="2892" y="849"/>
                </a:lnTo>
                <a:lnTo>
                  <a:pt x="3160" y="1025"/>
                </a:lnTo>
                <a:lnTo>
                  <a:pt x="3168" y="1193"/>
                </a:lnTo>
                <a:lnTo>
                  <a:pt x="3084" y="1305"/>
                </a:lnTo>
                <a:lnTo>
                  <a:pt x="3121" y="1603"/>
                </a:lnTo>
                <a:lnTo>
                  <a:pt x="3463" y="2107"/>
                </a:lnTo>
                <a:lnTo>
                  <a:pt x="2675" y="2933"/>
                </a:lnTo>
                <a:lnTo>
                  <a:pt x="2367" y="3643"/>
                </a:lnTo>
                <a:lnTo>
                  <a:pt x="2091" y="3595"/>
                </a:lnTo>
                <a:lnTo>
                  <a:pt x="1995" y="3614"/>
                </a:lnTo>
                <a:lnTo>
                  <a:pt x="1803" y="3624"/>
                </a:lnTo>
                <a:lnTo>
                  <a:pt x="1275" y="3556"/>
                </a:lnTo>
                <a:lnTo>
                  <a:pt x="1131" y="3576"/>
                </a:lnTo>
                <a:lnTo>
                  <a:pt x="1073" y="3614"/>
                </a:lnTo>
                <a:lnTo>
                  <a:pt x="596" y="3745"/>
                </a:lnTo>
                <a:lnTo>
                  <a:pt x="560" y="3817"/>
                </a:lnTo>
                <a:lnTo>
                  <a:pt x="372" y="3829"/>
                </a:lnTo>
                <a:lnTo>
                  <a:pt x="324" y="3853"/>
                </a:lnTo>
                <a:lnTo>
                  <a:pt x="280" y="3913"/>
                </a:lnTo>
                <a:lnTo>
                  <a:pt x="147" y="4056"/>
                </a:lnTo>
                <a:lnTo>
                  <a:pt x="0" y="3801"/>
                </a:lnTo>
                <a:lnTo>
                  <a:pt x="96" y="3741"/>
                </a:lnTo>
                <a:lnTo>
                  <a:pt x="212" y="3685"/>
                </a:lnTo>
                <a:lnTo>
                  <a:pt x="278" y="3541"/>
                </a:lnTo>
                <a:lnTo>
                  <a:pt x="296" y="3421"/>
                </a:lnTo>
                <a:lnTo>
                  <a:pt x="336" y="3297"/>
                </a:lnTo>
                <a:lnTo>
                  <a:pt x="500" y="3259"/>
                </a:lnTo>
                <a:lnTo>
                  <a:pt x="638" y="3307"/>
                </a:lnTo>
                <a:lnTo>
                  <a:pt x="704" y="3381"/>
                </a:lnTo>
                <a:cubicBezTo>
                  <a:pt x="758" y="3339"/>
                  <a:pt x="700" y="3409"/>
                  <a:pt x="784" y="3295"/>
                </a:cubicBezTo>
                <a:lnTo>
                  <a:pt x="614" y="2545"/>
                </a:lnTo>
                <a:lnTo>
                  <a:pt x="590" y="2473"/>
                </a:lnTo>
                <a:lnTo>
                  <a:pt x="544" y="2397"/>
                </a:lnTo>
                <a:lnTo>
                  <a:pt x="527" y="2327"/>
                </a:lnTo>
                <a:lnTo>
                  <a:pt x="528" y="2245"/>
                </a:lnTo>
                <a:lnTo>
                  <a:pt x="572" y="2165"/>
                </a:lnTo>
                <a:lnTo>
                  <a:pt x="598" y="2117"/>
                </a:lnTo>
                <a:lnTo>
                  <a:pt x="656" y="2040"/>
                </a:lnTo>
                <a:lnTo>
                  <a:pt x="684" y="1979"/>
                </a:lnTo>
                <a:lnTo>
                  <a:pt x="686" y="1879"/>
                </a:lnTo>
                <a:lnTo>
                  <a:pt x="632" y="1715"/>
                </a:lnTo>
                <a:lnTo>
                  <a:pt x="344" y="1453"/>
                </a:lnTo>
                <a:lnTo>
                  <a:pt x="416" y="1045"/>
                </a:lnTo>
                <a:lnTo>
                  <a:pt x="16" y="437"/>
                </a:lnTo>
                <a:lnTo>
                  <a:pt x="145" y="331"/>
                </a:lnTo>
                <a:lnTo>
                  <a:pt x="260" y="373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任意多边形 56"/>
          <p:cNvSpPr/>
          <p:nvPr/>
        </p:nvSpPr>
        <p:spPr>
          <a:xfrm>
            <a:off x="594360" y="2645410"/>
            <a:ext cx="1595120" cy="2620010"/>
          </a:xfrm>
          <a:custGeom>
            <a:avLst/>
            <a:gdLst>
              <a:gd name="connsiteX0" fmla="*/ 376 w 2512"/>
              <a:gd name="connsiteY0" fmla="*/ 292 h 4126"/>
              <a:gd name="connsiteX1" fmla="*/ 400 w 2512"/>
              <a:gd name="connsiteY1" fmla="*/ 208 h 4126"/>
              <a:gd name="connsiteX2" fmla="*/ 576 w 2512"/>
              <a:gd name="connsiteY2" fmla="*/ 149 h 4126"/>
              <a:gd name="connsiteX3" fmla="*/ 720 w 2512"/>
              <a:gd name="connsiteY3" fmla="*/ 120 h 4126"/>
              <a:gd name="connsiteX4" fmla="*/ 928 w 2512"/>
              <a:gd name="connsiteY4" fmla="*/ 44 h 4126"/>
              <a:gd name="connsiteX5" fmla="*/ 1044 w 2512"/>
              <a:gd name="connsiteY5" fmla="*/ 0 h 4126"/>
              <a:gd name="connsiteX6" fmla="*/ 1560 w 2512"/>
              <a:gd name="connsiteY6" fmla="*/ 80 h 4126"/>
              <a:gd name="connsiteX7" fmla="*/ 1796 w 2512"/>
              <a:gd name="connsiteY7" fmla="*/ 64 h 4126"/>
              <a:gd name="connsiteX8" fmla="*/ 1896 w 2512"/>
              <a:gd name="connsiteY8" fmla="*/ 48 h 4126"/>
              <a:gd name="connsiteX9" fmla="*/ 2176 w 2512"/>
              <a:gd name="connsiteY9" fmla="*/ 112 h 4126"/>
              <a:gd name="connsiteX10" fmla="*/ 2256 w 2512"/>
              <a:gd name="connsiteY10" fmla="*/ 454 h 4126"/>
              <a:gd name="connsiteX11" fmla="*/ 2322 w 2512"/>
              <a:gd name="connsiteY11" fmla="*/ 742 h 4126"/>
              <a:gd name="connsiteX12" fmla="*/ 2388 w 2512"/>
              <a:gd name="connsiteY12" fmla="*/ 970 h 4126"/>
              <a:gd name="connsiteX13" fmla="*/ 2430 w 2512"/>
              <a:gd name="connsiteY13" fmla="*/ 1108 h 4126"/>
              <a:gd name="connsiteX14" fmla="*/ 2412 w 2512"/>
              <a:gd name="connsiteY14" fmla="*/ 1228 h 4126"/>
              <a:gd name="connsiteX15" fmla="*/ 2348 w 2512"/>
              <a:gd name="connsiteY15" fmla="*/ 1428 h 4126"/>
              <a:gd name="connsiteX16" fmla="*/ 2456 w 2512"/>
              <a:gd name="connsiteY16" fmla="*/ 1638 h 4126"/>
              <a:gd name="connsiteX17" fmla="*/ 2448 w 2512"/>
              <a:gd name="connsiteY17" fmla="*/ 1798 h 4126"/>
              <a:gd name="connsiteX18" fmla="*/ 2512 w 2512"/>
              <a:gd name="connsiteY18" fmla="*/ 1998 h 4126"/>
              <a:gd name="connsiteX19" fmla="*/ 2400 w 2512"/>
              <a:gd name="connsiteY19" fmla="*/ 2078 h 4126"/>
              <a:gd name="connsiteX20" fmla="*/ 2432 w 2512"/>
              <a:gd name="connsiteY20" fmla="*/ 2174 h 4126"/>
              <a:gd name="connsiteX21" fmla="*/ 2376 w 2512"/>
              <a:gd name="connsiteY21" fmla="*/ 2262 h 4126"/>
              <a:gd name="connsiteX22" fmla="*/ 2440 w 2512"/>
              <a:gd name="connsiteY22" fmla="*/ 2486 h 4126"/>
              <a:gd name="connsiteX23" fmla="*/ 2464 w 2512"/>
              <a:gd name="connsiteY23" fmla="*/ 2670 h 4126"/>
              <a:gd name="connsiteX24" fmla="*/ 2264 w 2512"/>
              <a:gd name="connsiteY24" fmla="*/ 2982 h 4126"/>
              <a:gd name="connsiteX25" fmla="*/ 2356 w 2512"/>
              <a:gd name="connsiteY25" fmla="*/ 4126 h 4126"/>
              <a:gd name="connsiteX26" fmla="*/ 2232 w 2512"/>
              <a:gd name="connsiteY26" fmla="*/ 4034 h 4126"/>
              <a:gd name="connsiteX27" fmla="*/ 2112 w 2512"/>
              <a:gd name="connsiteY27" fmla="*/ 4034 h 4126"/>
              <a:gd name="connsiteX28" fmla="*/ 1992 w 2512"/>
              <a:gd name="connsiteY28" fmla="*/ 4006 h 4126"/>
              <a:gd name="connsiteX29" fmla="*/ 1794 w 2512"/>
              <a:gd name="connsiteY29" fmla="*/ 4112 h 4126"/>
              <a:gd name="connsiteX30" fmla="*/ 1644 w 2512"/>
              <a:gd name="connsiteY30" fmla="*/ 3926 h 4126"/>
              <a:gd name="connsiteX31" fmla="*/ 1452 w 2512"/>
              <a:gd name="connsiteY31" fmla="*/ 3870 h 4126"/>
              <a:gd name="connsiteX32" fmla="*/ 1216 w 2512"/>
              <a:gd name="connsiteY32" fmla="*/ 3858 h 4126"/>
              <a:gd name="connsiteX33" fmla="*/ 1104 w 2512"/>
              <a:gd name="connsiteY33" fmla="*/ 3758 h 4126"/>
              <a:gd name="connsiteX34" fmla="*/ 1056 w 2512"/>
              <a:gd name="connsiteY34" fmla="*/ 3662 h 4126"/>
              <a:gd name="connsiteX35" fmla="*/ 784 w 2512"/>
              <a:gd name="connsiteY35" fmla="*/ 3618 h 4126"/>
              <a:gd name="connsiteX36" fmla="*/ 596 w 2512"/>
              <a:gd name="connsiteY36" fmla="*/ 3506 h 4126"/>
              <a:gd name="connsiteX37" fmla="*/ 404 w 2512"/>
              <a:gd name="connsiteY37" fmla="*/ 3522 h 4126"/>
              <a:gd name="connsiteX38" fmla="*/ 300 w 2512"/>
              <a:gd name="connsiteY38" fmla="*/ 3622 h 4126"/>
              <a:gd name="connsiteX39" fmla="*/ 320 w 2512"/>
              <a:gd name="connsiteY39" fmla="*/ 3698 h 4126"/>
              <a:gd name="connsiteX40" fmla="*/ 4 w 2512"/>
              <a:gd name="connsiteY40" fmla="*/ 3650 h 4126"/>
              <a:gd name="connsiteX41" fmla="*/ 0 w 2512"/>
              <a:gd name="connsiteY41" fmla="*/ 3606 h 4126"/>
              <a:gd name="connsiteX42" fmla="*/ 4 w 2512"/>
              <a:gd name="connsiteY42" fmla="*/ 3414 h 4126"/>
              <a:gd name="connsiteX43" fmla="*/ 32 w 2512"/>
              <a:gd name="connsiteY43" fmla="*/ 3350 h 4126"/>
              <a:gd name="connsiteX44" fmla="*/ 144 w 2512"/>
              <a:gd name="connsiteY44" fmla="*/ 3150 h 4126"/>
              <a:gd name="connsiteX45" fmla="*/ 132 w 2512"/>
              <a:gd name="connsiteY45" fmla="*/ 3074 h 4126"/>
              <a:gd name="connsiteX46" fmla="*/ 120 w 2512"/>
              <a:gd name="connsiteY46" fmla="*/ 2954 h 4126"/>
              <a:gd name="connsiteX47" fmla="*/ 336 w 2512"/>
              <a:gd name="connsiteY47" fmla="*/ 2726 h 4126"/>
              <a:gd name="connsiteX48" fmla="*/ 412 w 2512"/>
              <a:gd name="connsiteY48" fmla="*/ 2580 h 4126"/>
              <a:gd name="connsiteX49" fmla="*/ 456 w 2512"/>
              <a:gd name="connsiteY49" fmla="*/ 2456 h 4126"/>
              <a:gd name="connsiteX50" fmla="*/ 378 w 2512"/>
              <a:gd name="connsiteY50" fmla="*/ 2242 h 4126"/>
              <a:gd name="connsiteX51" fmla="*/ 390 w 2512"/>
              <a:gd name="connsiteY51" fmla="*/ 2212 h 4126"/>
              <a:gd name="connsiteX52" fmla="*/ 408 w 2512"/>
              <a:gd name="connsiteY52" fmla="*/ 2116 h 4126"/>
              <a:gd name="connsiteX53" fmla="*/ 504 w 2512"/>
              <a:gd name="connsiteY53" fmla="*/ 1984 h 4126"/>
              <a:gd name="connsiteX54" fmla="*/ 612 w 2512"/>
              <a:gd name="connsiteY54" fmla="*/ 1864 h 4126"/>
              <a:gd name="connsiteX55" fmla="*/ 644 w 2512"/>
              <a:gd name="connsiteY55" fmla="*/ 1836 h 4126"/>
              <a:gd name="connsiteX56" fmla="*/ 676 w 2512"/>
              <a:gd name="connsiteY56" fmla="*/ 1800 h 4126"/>
              <a:gd name="connsiteX57" fmla="*/ 690 w 2512"/>
              <a:gd name="connsiteY57" fmla="*/ 1771 h 4126"/>
              <a:gd name="connsiteX58" fmla="*/ 690 w 2512"/>
              <a:gd name="connsiteY58" fmla="*/ 1567 h 4126"/>
              <a:gd name="connsiteX59" fmla="*/ 672 w 2512"/>
              <a:gd name="connsiteY59" fmla="*/ 1345 h 4126"/>
              <a:gd name="connsiteX60" fmla="*/ 644 w 2512"/>
              <a:gd name="connsiteY60" fmla="*/ 1052 h 4126"/>
              <a:gd name="connsiteX61" fmla="*/ 800 w 2512"/>
              <a:gd name="connsiteY61" fmla="*/ 1112 h 4126"/>
              <a:gd name="connsiteX62" fmla="*/ 752 w 2512"/>
              <a:gd name="connsiteY62" fmla="*/ 868 h 4126"/>
              <a:gd name="connsiteX63" fmla="*/ 834 w 2512"/>
              <a:gd name="connsiteY63" fmla="*/ 760 h 4126"/>
              <a:gd name="connsiteX64" fmla="*/ 376 w 2512"/>
              <a:gd name="connsiteY64" fmla="*/ 292 h 4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512" h="4126">
                <a:moveTo>
                  <a:pt x="376" y="292"/>
                </a:moveTo>
                <a:lnTo>
                  <a:pt x="400" y="208"/>
                </a:lnTo>
                <a:lnTo>
                  <a:pt x="576" y="149"/>
                </a:lnTo>
                <a:lnTo>
                  <a:pt x="720" y="120"/>
                </a:lnTo>
                <a:lnTo>
                  <a:pt x="928" y="44"/>
                </a:lnTo>
                <a:lnTo>
                  <a:pt x="1044" y="0"/>
                </a:lnTo>
                <a:lnTo>
                  <a:pt x="1560" y="80"/>
                </a:lnTo>
                <a:lnTo>
                  <a:pt x="1796" y="64"/>
                </a:lnTo>
                <a:lnTo>
                  <a:pt x="1896" y="48"/>
                </a:lnTo>
                <a:lnTo>
                  <a:pt x="2176" y="112"/>
                </a:lnTo>
                <a:lnTo>
                  <a:pt x="2256" y="454"/>
                </a:lnTo>
                <a:lnTo>
                  <a:pt x="2322" y="742"/>
                </a:lnTo>
                <a:lnTo>
                  <a:pt x="2388" y="970"/>
                </a:lnTo>
                <a:lnTo>
                  <a:pt x="2430" y="1108"/>
                </a:lnTo>
                <a:lnTo>
                  <a:pt x="2412" y="1228"/>
                </a:lnTo>
                <a:lnTo>
                  <a:pt x="2348" y="1428"/>
                </a:lnTo>
                <a:lnTo>
                  <a:pt x="2456" y="1638"/>
                </a:lnTo>
                <a:lnTo>
                  <a:pt x="2448" y="1798"/>
                </a:lnTo>
                <a:lnTo>
                  <a:pt x="2512" y="1998"/>
                </a:lnTo>
                <a:lnTo>
                  <a:pt x="2400" y="2078"/>
                </a:lnTo>
                <a:lnTo>
                  <a:pt x="2432" y="2174"/>
                </a:lnTo>
                <a:lnTo>
                  <a:pt x="2376" y="2262"/>
                </a:lnTo>
                <a:lnTo>
                  <a:pt x="2440" y="2486"/>
                </a:lnTo>
                <a:lnTo>
                  <a:pt x="2464" y="2670"/>
                </a:lnTo>
                <a:cubicBezTo>
                  <a:pt x="2464" y="2758"/>
                  <a:pt x="2432" y="2902"/>
                  <a:pt x="2264" y="2982"/>
                </a:cubicBezTo>
                <a:lnTo>
                  <a:pt x="2356" y="4126"/>
                </a:lnTo>
                <a:lnTo>
                  <a:pt x="2232" y="4034"/>
                </a:lnTo>
                <a:lnTo>
                  <a:pt x="2112" y="4034"/>
                </a:lnTo>
                <a:lnTo>
                  <a:pt x="1992" y="4006"/>
                </a:lnTo>
                <a:lnTo>
                  <a:pt x="1794" y="4112"/>
                </a:lnTo>
                <a:lnTo>
                  <a:pt x="1644" y="3926"/>
                </a:lnTo>
                <a:lnTo>
                  <a:pt x="1452" y="3870"/>
                </a:lnTo>
                <a:lnTo>
                  <a:pt x="1216" y="3858"/>
                </a:lnTo>
                <a:lnTo>
                  <a:pt x="1104" y="3758"/>
                </a:lnTo>
                <a:lnTo>
                  <a:pt x="1056" y="3662"/>
                </a:lnTo>
                <a:lnTo>
                  <a:pt x="784" y="3618"/>
                </a:lnTo>
                <a:lnTo>
                  <a:pt x="596" y="3506"/>
                </a:lnTo>
                <a:lnTo>
                  <a:pt x="404" y="3522"/>
                </a:lnTo>
                <a:lnTo>
                  <a:pt x="300" y="3622"/>
                </a:lnTo>
                <a:lnTo>
                  <a:pt x="320" y="3698"/>
                </a:lnTo>
                <a:lnTo>
                  <a:pt x="4" y="3650"/>
                </a:lnTo>
                <a:lnTo>
                  <a:pt x="0" y="3606"/>
                </a:lnTo>
                <a:lnTo>
                  <a:pt x="4" y="3414"/>
                </a:lnTo>
                <a:lnTo>
                  <a:pt x="32" y="3350"/>
                </a:lnTo>
                <a:lnTo>
                  <a:pt x="144" y="3150"/>
                </a:lnTo>
                <a:lnTo>
                  <a:pt x="132" y="3074"/>
                </a:lnTo>
                <a:lnTo>
                  <a:pt x="120" y="2954"/>
                </a:lnTo>
                <a:lnTo>
                  <a:pt x="336" y="2726"/>
                </a:lnTo>
                <a:lnTo>
                  <a:pt x="412" y="2580"/>
                </a:lnTo>
                <a:lnTo>
                  <a:pt x="456" y="2456"/>
                </a:lnTo>
                <a:lnTo>
                  <a:pt x="378" y="2242"/>
                </a:lnTo>
                <a:lnTo>
                  <a:pt x="390" y="2212"/>
                </a:lnTo>
                <a:lnTo>
                  <a:pt x="408" y="2116"/>
                </a:lnTo>
                <a:lnTo>
                  <a:pt x="504" y="1984"/>
                </a:lnTo>
                <a:lnTo>
                  <a:pt x="612" y="1864"/>
                </a:lnTo>
                <a:lnTo>
                  <a:pt x="644" y="1836"/>
                </a:lnTo>
                <a:lnTo>
                  <a:pt x="676" y="1800"/>
                </a:lnTo>
                <a:lnTo>
                  <a:pt x="690" y="1771"/>
                </a:lnTo>
                <a:lnTo>
                  <a:pt x="690" y="1567"/>
                </a:lnTo>
                <a:lnTo>
                  <a:pt x="672" y="1345"/>
                </a:lnTo>
                <a:lnTo>
                  <a:pt x="644" y="1052"/>
                </a:lnTo>
                <a:lnTo>
                  <a:pt x="800" y="1112"/>
                </a:lnTo>
                <a:lnTo>
                  <a:pt x="752" y="868"/>
                </a:lnTo>
                <a:lnTo>
                  <a:pt x="834" y="760"/>
                </a:lnTo>
                <a:lnTo>
                  <a:pt x="376" y="292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任意多边形 58"/>
          <p:cNvSpPr/>
          <p:nvPr/>
        </p:nvSpPr>
        <p:spPr>
          <a:xfrm>
            <a:off x="1974850" y="1638300"/>
            <a:ext cx="1632585" cy="3835400"/>
          </a:xfrm>
          <a:custGeom>
            <a:avLst/>
            <a:gdLst>
              <a:gd name="connsiteX0" fmla="*/ 1083 w 2571"/>
              <a:gd name="connsiteY0" fmla="*/ 157 h 6040"/>
              <a:gd name="connsiteX1" fmla="*/ 1492 w 2571"/>
              <a:gd name="connsiteY1" fmla="*/ 0 h 6040"/>
              <a:gd name="connsiteX2" fmla="*/ 1714 w 2571"/>
              <a:gd name="connsiteY2" fmla="*/ 180 h 6040"/>
              <a:gd name="connsiteX3" fmla="*/ 1983 w 2571"/>
              <a:gd name="connsiteY3" fmla="*/ 402 h 6040"/>
              <a:gd name="connsiteX4" fmla="*/ 2238 w 2571"/>
              <a:gd name="connsiteY4" fmla="*/ 603 h 6040"/>
              <a:gd name="connsiteX5" fmla="*/ 2335 w 2571"/>
              <a:gd name="connsiteY5" fmla="*/ 687 h 6040"/>
              <a:gd name="connsiteX6" fmla="*/ 2571 w 2571"/>
              <a:gd name="connsiteY6" fmla="*/ 862 h 6040"/>
              <a:gd name="connsiteX7" fmla="*/ 2127 w 2571"/>
              <a:gd name="connsiteY7" fmla="*/ 1422 h 6040"/>
              <a:gd name="connsiteX8" fmla="*/ 1968 w 2571"/>
              <a:gd name="connsiteY8" fmla="*/ 1785 h 6040"/>
              <a:gd name="connsiteX9" fmla="*/ 1923 w 2571"/>
              <a:gd name="connsiteY9" fmla="*/ 2325 h 6040"/>
              <a:gd name="connsiteX10" fmla="*/ 1831 w 2571"/>
              <a:gd name="connsiteY10" fmla="*/ 2835 h 6040"/>
              <a:gd name="connsiteX11" fmla="*/ 1795 w 2571"/>
              <a:gd name="connsiteY11" fmla="*/ 3183 h 6040"/>
              <a:gd name="connsiteX12" fmla="*/ 1781 w 2571"/>
              <a:gd name="connsiteY12" fmla="*/ 3351 h 6040"/>
              <a:gd name="connsiteX13" fmla="*/ 1933 w 2571"/>
              <a:gd name="connsiteY13" fmla="*/ 3927 h 6040"/>
              <a:gd name="connsiteX14" fmla="*/ 1134 w 2571"/>
              <a:gd name="connsiteY14" fmla="*/ 4636 h 6040"/>
              <a:gd name="connsiteX15" fmla="*/ 978 w 2571"/>
              <a:gd name="connsiteY15" fmla="*/ 5302 h 6040"/>
              <a:gd name="connsiteX16" fmla="*/ 528 w 2571"/>
              <a:gd name="connsiteY16" fmla="*/ 5911 h 6040"/>
              <a:gd name="connsiteX17" fmla="*/ 441 w 2571"/>
              <a:gd name="connsiteY17" fmla="*/ 6040 h 6040"/>
              <a:gd name="connsiteX18" fmla="*/ 540 w 2571"/>
              <a:gd name="connsiteY18" fmla="*/ 5756 h 6040"/>
              <a:gd name="connsiteX19" fmla="*/ 555 w 2571"/>
              <a:gd name="connsiteY19" fmla="*/ 5717 h 6040"/>
              <a:gd name="connsiteX20" fmla="*/ 546 w 2571"/>
              <a:gd name="connsiteY20" fmla="*/ 5611 h 6040"/>
              <a:gd name="connsiteX21" fmla="*/ 492 w 2571"/>
              <a:gd name="connsiteY21" fmla="*/ 5570 h 6040"/>
              <a:gd name="connsiteX22" fmla="*/ 399 w 2571"/>
              <a:gd name="connsiteY22" fmla="*/ 5675 h 6040"/>
              <a:gd name="connsiteX23" fmla="*/ 319 w 2571"/>
              <a:gd name="connsiteY23" fmla="*/ 5559 h 6040"/>
              <a:gd name="connsiteX24" fmla="*/ 180 w 2571"/>
              <a:gd name="connsiteY24" fmla="*/ 5708 h 6040"/>
              <a:gd name="connsiteX25" fmla="*/ 93 w 2571"/>
              <a:gd name="connsiteY25" fmla="*/ 4572 h 6040"/>
              <a:gd name="connsiteX26" fmla="*/ 222 w 2571"/>
              <a:gd name="connsiteY26" fmla="*/ 4473 h 6040"/>
              <a:gd name="connsiteX27" fmla="*/ 288 w 2571"/>
              <a:gd name="connsiteY27" fmla="*/ 4359 h 6040"/>
              <a:gd name="connsiteX28" fmla="*/ 270 w 2571"/>
              <a:gd name="connsiteY28" fmla="*/ 4083 h 6040"/>
              <a:gd name="connsiteX29" fmla="*/ 207 w 2571"/>
              <a:gd name="connsiteY29" fmla="*/ 3850 h 6040"/>
              <a:gd name="connsiteX30" fmla="*/ 264 w 2571"/>
              <a:gd name="connsiteY30" fmla="*/ 3765 h 6040"/>
              <a:gd name="connsiteX31" fmla="*/ 231 w 2571"/>
              <a:gd name="connsiteY31" fmla="*/ 3670 h 6040"/>
              <a:gd name="connsiteX32" fmla="*/ 342 w 2571"/>
              <a:gd name="connsiteY32" fmla="*/ 3586 h 6040"/>
              <a:gd name="connsiteX33" fmla="*/ 267 w 2571"/>
              <a:gd name="connsiteY33" fmla="*/ 3391 h 6040"/>
              <a:gd name="connsiteX34" fmla="*/ 282 w 2571"/>
              <a:gd name="connsiteY34" fmla="*/ 3213 h 6040"/>
              <a:gd name="connsiteX35" fmla="*/ 174 w 2571"/>
              <a:gd name="connsiteY35" fmla="*/ 3031 h 6040"/>
              <a:gd name="connsiteX36" fmla="*/ 259 w 2571"/>
              <a:gd name="connsiteY36" fmla="*/ 2727 h 6040"/>
              <a:gd name="connsiteX37" fmla="*/ 151 w 2571"/>
              <a:gd name="connsiteY37" fmla="*/ 2319 h 6040"/>
              <a:gd name="connsiteX38" fmla="*/ 0 w 2571"/>
              <a:gd name="connsiteY38" fmla="*/ 1682 h 6040"/>
              <a:gd name="connsiteX39" fmla="*/ 19 w 2571"/>
              <a:gd name="connsiteY39" fmla="*/ 1635 h 6040"/>
              <a:gd name="connsiteX40" fmla="*/ 309 w 2571"/>
              <a:gd name="connsiteY40" fmla="*/ 968 h 6040"/>
              <a:gd name="connsiteX41" fmla="*/ 1083 w 2571"/>
              <a:gd name="connsiteY41" fmla="*/ 157 h 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571" h="6040">
                <a:moveTo>
                  <a:pt x="1083" y="157"/>
                </a:moveTo>
                <a:lnTo>
                  <a:pt x="1492" y="0"/>
                </a:lnTo>
                <a:lnTo>
                  <a:pt x="1714" y="180"/>
                </a:lnTo>
                <a:lnTo>
                  <a:pt x="1983" y="402"/>
                </a:lnTo>
                <a:lnTo>
                  <a:pt x="2238" y="603"/>
                </a:lnTo>
                <a:lnTo>
                  <a:pt x="2335" y="687"/>
                </a:lnTo>
                <a:lnTo>
                  <a:pt x="2571" y="862"/>
                </a:lnTo>
                <a:lnTo>
                  <a:pt x="2127" y="1422"/>
                </a:lnTo>
                <a:lnTo>
                  <a:pt x="1968" y="1785"/>
                </a:lnTo>
                <a:lnTo>
                  <a:pt x="1923" y="2325"/>
                </a:lnTo>
                <a:lnTo>
                  <a:pt x="1831" y="2835"/>
                </a:lnTo>
                <a:lnTo>
                  <a:pt x="1795" y="3183"/>
                </a:lnTo>
                <a:lnTo>
                  <a:pt x="1781" y="3351"/>
                </a:lnTo>
                <a:lnTo>
                  <a:pt x="1933" y="3927"/>
                </a:lnTo>
                <a:lnTo>
                  <a:pt x="1134" y="4636"/>
                </a:lnTo>
                <a:lnTo>
                  <a:pt x="978" y="5302"/>
                </a:lnTo>
                <a:lnTo>
                  <a:pt x="528" y="5911"/>
                </a:lnTo>
                <a:lnTo>
                  <a:pt x="441" y="6040"/>
                </a:lnTo>
                <a:lnTo>
                  <a:pt x="540" y="5756"/>
                </a:lnTo>
                <a:lnTo>
                  <a:pt x="555" y="5717"/>
                </a:lnTo>
                <a:lnTo>
                  <a:pt x="546" y="5611"/>
                </a:lnTo>
                <a:lnTo>
                  <a:pt x="492" y="5570"/>
                </a:lnTo>
                <a:lnTo>
                  <a:pt x="399" y="5675"/>
                </a:lnTo>
                <a:lnTo>
                  <a:pt x="319" y="5559"/>
                </a:lnTo>
                <a:lnTo>
                  <a:pt x="180" y="5708"/>
                </a:lnTo>
                <a:lnTo>
                  <a:pt x="93" y="4572"/>
                </a:lnTo>
                <a:lnTo>
                  <a:pt x="222" y="4473"/>
                </a:lnTo>
                <a:lnTo>
                  <a:pt x="288" y="4359"/>
                </a:lnTo>
                <a:lnTo>
                  <a:pt x="270" y="4083"/>
                </a:lnTo>
                <a:lnTo>
                  <a:pt x="207" y="3850"/>
                </a:lnTo>
                <a:lnTo>
                  <a:pt x="264" y="3765"/>
                </a:lnTo>
                <a:lnTo>
                  <a:pt x="231" y="3670"/>
                </a:lnTo>
                <a:lnTo>
                  <a:pt x="342" y="3586"/>
                </a:lnTo>
                <a:lnTo>
                  <a:pt x="267" y="3391"/>
                </a:lnTo>
                <a:lnTo>
                  <a:pt x="282" y="3213"/>
                </a:lnTo>
                <a:lnTo>
                  <a:pt x="174" y="3031"/>
                </a:lnTo>
                <a:lnTo>
                  <a:pt x="259" y="2727"/>
                </a:lnTo>
                <a:lnTo>
                  <a:pt x="151" y="2319"/>
                </a:lnTo>
                <a:lnTo>
                  <a:pt x="0" y="1682"/>
                </a:lnTo>
                <a:lnTo>
                  <a:pt x="19" y="1635"/>
                </a:lnTo>
                <a:lnTo>
                  <a:pt x="309" y="968"/>
                </a:lnTo>
                <a:lnTo>
                  <a:pt x="1083" y="157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3" name="任意多边形 62"/>
          <p:cNvSpPr/>
          <p:nvPr/>
        </p:nvSpPr>
        <p:spPr>
          <a:xfrm>
            <a:off x="3103245" y="2019300"/>
            <a:ext cx="1642110" cy="2219325"/>
          </a:xfrm>
          <a:custGeom>
            <a:avLst/>
            <a:gdLst>
              <a:gd name="connsiteX0" fmla="*/ 789 w 2586"/>
              <a:gd name="connsiteY0" fmla="*/ 267 h 3495"/>
              <a:gd name="connsiteX1" fmla="*/ 937 w 2586"/>
              <a:gd name="connsiteY1" fmla="*/ 338 h 3495"/>
              <a:gd name="connsiteX2" fmla="*/ 1144 w 2586"/>
              <a:gd name="connsiteY2" fmla="*/ 470 h 3495"/>
              <a:gd name="connsiteX3" fmla="*/ 1336 w 2586"/>
              <a:gd name="connsiteY3" fmla="*/ 386 h 3495"/>
              <a:gd name="connsiteX4" fmla="*/ 1480 w 2586"/>
              <a:gd name="connsiteY4" fmla="*/ 308 h 3495"/>
              <a:gd name="connsiteX5" fmla="*/ 1633 w 2586"/>
              <a:gd name="connsiteY5" fmla="*/ 134 h 3495"/>
              <a:gd name="connsiteX6" fmla="*/ 1857 w 2586"/>
              <a:gd name="connsiteY6" fmla="*/ 39 h 3495"/>
              <a:gd name="connsiteX7" fmla="*/ 1969 w 2586"/>
              <a:gd name="connsiteY7" fmla="*/ 0 h 3495"/>
              <a:gd name="connsiteX8" fmla="*/ 1977 w 2586"/>
              <a:gd name="connsiteY8" fmla="*/ 147 h 3495"/>
              <a:gd name="connsiteX9" fmla="*/ 1965 w 2586"/>
              <a:gd name="connsiteY9" fmla="*/ 267 h 3495"/>
              <a:gd name="connsiteX10" fmla="*/ 1965 w 2586"/>
              <a:gd name="connsiteY10" fmla="*/ 399 h 3495"/>
              <a:gd name="connsiteX11" fmla="*/ 1965 w 2586"/>
              <a:gd name="connsiteY11" fmla="*/ 519 h 3495"/>
              <a:gd name="connsiteX12" fmla="*/ 1965 w 2586"/>
              <a:gd name="connsiteY12" fmla="*/ 531 h 3495"/>
              <a:gd name="connsiteX13" fmla="*/ 2025 w 2586"/>
              <a:gd name="connsiteY13" fmla="*/ 543 h 3495"/>
              <a:gd name="connsiteX14" fmla="*/ 1881 w 2586"/>
              <a:gd name="connsiteY14" fmla="*/ 735 h 3495"/>
              <a:gd name="connsiteX15" fmla="*/ 1845 w 2586"/>
              <a:gd name="connsiteY15" fmla="*/ 1095 h 3495"/>
              <a:gd name="connsiteX16" fmla="*/ 1881 w 2586"/>
              <a:gd name="connsiteY16" fmla="*/ 1431 h 3495"/>
              <a:gd name="connsiteX17" fmla="*/ 2193 w 2586"/>
              <a:gd name="connsiteY17" fmla="*/ 1683 h 3495"/>
              <a:gd name="connsiteX18" fmla="*/ 2193 w 2586"/>
              <a:gd name="connsiteY18" fmla="*/ 1791 h 3495"/>
              <a:gd name="connsiteX19" fmla="*/ 2253 w 2586"/>
              <a:gd name="connsiteY19" fmla="*/ 1935 h 3495"/>
              <a:gd name="connsiteX20" fmla="*/ 2349 w 2586"/>
              <a:gd name="connsiteY20" fmla="*/ 2043 h 3495"/>
              <a:gd name="connsiteX21" fmla="*/ 2457 w 2586"/>
              <a:gd name="connsiteY21" fmla="*/ 2127 h 3495"/>
              <a:gd name="connsiteX22" fmla="*/ 2469 w 2586"/>
              <a:gd name="connsiteY22" fmla="*/ 2175 h 3495"/>
              <a:gd name="connsiteX23" fmla="*/ 2586 w 2586"/>
              <a:gd name="connsiteY23" fmla="*/ 2453 h 3495"/>
              <a:gd name="connsiteX24" fmla="*/ 2536 w 2586"/>
              <a:gd name="connsiteY24" fmla="*/ 2503 h 3495"/>
              <a:gd name="connsiteX25" fmla="*/ 2485 w 2586"/>
              <a:gd name="connsiteY25" fmla="*/ 2602 h 3495"/>
              <a:gd name="connsiteX26" fmla="*/ 2446 w 2586"/>
              <a:gd name="connsiteY26" fmla="*/ 2758 h 3495"/>
              <a:gd name="connsiteX27" fmla="*/ 2323 w 2586"/>
              <a:gd name="connsiteY27" fmla="*/ 2839 h 3495"/>
              <a:gd name="connsiteX28" fmla="*/ 2265 w 2586"/>
              <a:gd name="connsiteY28" fmla="*/ 2907 h 3495"/>
              <a:gd name="connsiteX29" fmla="*/ 2164 w 2586"/>
              <a:gd name="connsiteY29" fmla="*/ 2974 h 3495"/>
              <a:gd name="connsiteX30" fmla="*/ 2071 w 2586"/>
              <a:gd name="connsiteY30" fmla="*/ 3061 h 3495"/>
              <a:gd name="connsiteX31" fmla="*/ 1915 w 2586"/>
              <a:gd name="connsiteY31" fmla="*/ 3199 h 3495"/>
              <a:gd name="connsiteX32" fmla="*/ 1882 w 2586"/>
              <a:gd name="connsiteY32" fmla="*/ 3241 h 3495"/>
              <a:gd name="connsiteX33" fmla="*/ 2001 w 2586"/>
              <a:gd name="connsiteY33" fmla="*/ 3403 h 3495"/>
              <a:gd name="connsiteX34" fmla="*/ 1790 w 2586"/>
              <a:gd name="connsiteY34" fmla="*/ 3441 h 3495"/>
              <a:gd name="connsiteX35" fmla="*/ 1540 w 2586"/>
              <a:gd name="connsiteY35" fmla="*/ 3451 h 3495"/>
              <a:gd name="connsiteX36" fmla="*/ 1415 w 2586"/>
              <a:gd name="connsiteY36" fmla="*/ 3431 h 3495"/>
              <a:gd name="connsiteX37" fmla="*/ 1252 w 2586"/>
              <a:gd name="connsiteY37" fmla="*/ 3461 h 3495"/>
              <a:gd name="connsiteX38" fmla="*/ 945 w 2586"/>
              <a:gd name="connsiteY38" fmla="*/ 3495 h 3495"/>
              <a:gd name="connsiteX39" fmla="*/ 657 w 2586"/>
              <a:gd name="connsiteY39" fmla="*/ 3459 h 3495"/>
              <a:gd name="connsiteX40" fmla="*/ 225 w 2586"/>
              <a:gd name="connsiteY40" fmla="*/ 3375 h 3495"/>
              <a:gd name="connsiteX41" fmla="*/ 150 w 2586"/>
              <a:gd name="connsiteY41" fmla="*/ 3330 h 3495"/>
              <a:gd name="connsiteX42" fmla="*/ 138 w 2586"/>
              <a:gd name="connsiteY42" fmla="*/ 3234 h 3495"/>
              <a:gd name="connsiteX43" fmla="*/ 66 w 2586"/>
              <a:gd name="connsiteY43" fmla="*/ 3000 h 3495"/>
              <a:gd name="connsiteX44" fmla="*/ 0 w 2586"/>
              <a:gd name="connsiteY44" fmla="*/ 2751 h 3495"/>
              <a:gd name="connsiteX45" fmla="*/ 21 w 2586"/>
              <a:gd name="connsiteY45" fmla="*/ 2571 h 3495"/>
              <a:gd name="connsiteX46" fmla="*/ 69 w 2586"/>
              <a:gd name="connsiteY46" fmla="*/ 2091 h 3495"/>
              <a:gd name="connsiteX47" fmla="*/ 153 w 2586"/>
              <a:gd name="connsiteY47" fmla="*/ 1695 h 3495"/>
              <a:gd name="connsiteX48" fmla="*/ 189 w 2586"/>
              <a:gd name="connsiteY48" fmla="*/ 1203 h 3495"/>
              <a:gd name="connsiteX49" fmla="*/ 357 w 2586"/>
              <a:gd name="connsiteY49" fmla="*/ 819 h 3495"/>
              <a:gd name="connsiteX50" fmla="*/ 789 w 2586"/>
              <a:gd name="connsiteY50" fmla="*/ 267 h 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586" h="3495">
                <a:moveTo>
                  <a:pt x="789" y="267"/>
                </a:moveTo>
                <a:lnTo>
                  <a:pt x="937" y="338"/>
                </a:lnTo>
                <a:lnTo>
                  <a:pt x="1144" y="470"/>
                </a:lnTo>
                <a:lnTo>
                  <a:pt x="1336" y="386"/>
                </a:lnTo>
                <a:lnTo>
                  <a:pt x="1480" y="308"/>
                </a:lnTo>
                <a:lnTo>
                  <a:pt x="1633" y="134"/>
                </a:lnTo>
                <a:lnTo>
                  <a:pt x="1857" y="39"/>
                </a:lnTo>
                <a:lnTo>
                  <a:pt x="1969" y="0"/>
                </a:lnTo>
                <a:lnTo>
                  <a:pt x="1977" y="147"/>
                </a:lnTo>
                <a:lnTo>
                  <a:pt x="1965" y="267"/>
                </a:lnTo>
                <a:lnTo>
                  <a:pt x="1965" y="399"/>
                </a:lnTo>
                <a:lnTo>
                  <a:pt x="1965" y="519"/>
                </a:lnTo>
                <a:lnTo>
                  <a:pt x="1965" y="531"/>
                </a:lnTo>
                <a:lnTo>
                  <a:pt x="2025" y="543"/>
                </a:lnTo>
                <a:lnTo>
                  <a:pt x="1881" y="735"/>
                </a:lnTo>
                <a:lnTo>
                  <a:pt x="1845" y="1095"/>
                </a:lnTo>
                <a:lnTo>
                  <a:pt x="1881" y="1431"/>
                </a:lnTo>
                <a:lnTo>
                  <a:pt x="2193" y="1683"/>
                </a:lnTo>
                <a:lnTo>
                  <a:pt x="2193" y="1791"/>
                </a:lnTo>
                <a:lnTo>
                  <a:pt x="2253" y="1935"/>
                </a:lnTo>
                <a:lnTo>
                  <a:pt x="2349" y="2043"/>
                </a:lnTo>
                <a:lnTo>
                  <a:pt x="2457" y="2127"/>
                </a:lnTo>
                <a:lnTo>
                  <a:pt x="2469" y="2175"/>
                </a:lnTo>
                <a:lnTo>
                  <a:pt x="2586" y="2453"/>
                </a:lnTo>
                <a:lnTo>
                  <a:pt x="2536" y="2503"/>
                </a:lnTo>
                <a:lnTo>
                  <a:pt x="2485" y="2602"/>
                </a:lnTo>
                <a:lnTo>
                  <a:pt x="2446" y="2758"/>
                </a:lnTo>
                <a:lnTo>
                  <a:pt x="2323" y="2839"/>
                </a:lnTo>
                <a:lnTo>
                  <a:pt x="2265" y="2907"/>
                </a:lnTo>
                <a:lnTo>
                  <a:pt x="2164" y="2974"/>
                </a:lnTo>
                <a:lnTo>
                  <a:pt x="2071" y="3061"/>
                </a:lnTo>
                <a:lnTo>
                  <a:pt x="1915" y="3199"/>
                </a:lnTo>
                <a:lnTo>
                  <a:pt x="1882" y="3241"/>
                </a:lnTo>
                <a:lnTo>
                  <a:pt x="2001" y="3403"/>
                </a:lnTo>
                <a:lnTo>
                  <a:pt x="1790" y="3441"/>
                </a:lnTo>
                <a:lnTo>
                  <a:pt x="1540" y="3451"/>
                </a:lnTo>
                <a:lnTo>
                  <a:pt x="1415" y="3431"/>
                </a:lnTo>
                <a:lnTo>
                  <a:pt x="1252" y="3461"/>
                </a:lnTo>
                <a:lnTo>
                  <a:pt x="945" y="3495"/>
                </a:lnTo>
                <a:lnTo>
                  <a:pt x="657" y="3459"/>
                </a:lnTo>
                <a:lnTo>
                  <a:pt x="225" y="3375"/>
                </a:lnTo>
                <a:lnTo>
                  <a:pt x="150" y="3330"/>
                </a:lnTo>
                <a:lnTo>
                  <a:pt x="138" y="3234"/>
                </a:lnTo>
                <a:lnTo>
                  <a:pt x="66" y="3000"/>
                </a:lnTo>
                <a:lnTo>
                  <a:pt x="0" y="2751"/>
                </a:lnTo>
                <a:lnTo>
                  <a:pt x="21" y="2571"/>
                </a:lnTo>
                <a:lnTo>
                  <a:pt x="69" y="2091"/>
                </a:lnTo>
                <a:lnTo>
                  <a:pt x="153" y="1695"/>
                </a:lnTo>
                <a:lnTo>
                  <a:pt x="189" y="1203"/>
                </a:lnTo>
                <a:lnTo>
                  <a:pt x="357" y="819"/>
                </a:lnTo>
                <a:lnTo>
                  <a:pt x="789" y="267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83" name="文本框 132"/>
          <p:cNvSpPr txBox="1"/>
          <p:nvPr/>
        </p:nvSpPr>
        <p:spPr>
          <a:xfrm>
            <a:off x="4178300" y="3978275"/>
            <a:ext cx="60960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勐角乡岔路口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9" name="任意多边形 68"/>
          <p:cNvSpPr/>
          <p:nvPr/>
        </p:nvSpPr>
        <p:spPr>
          <a:xfrm>
            <a:off x="2195830" y="4132580"/>
            <a:ext cx="3494405" cy="2258695"/>
          </a:xfrm>
          <a:custGeom>
            <a:avLst/>
            <a:gdLst>
              <a:gd name="connsiteX0" fmla="*/ 3420 w 5503"/>
              <a:gd name="connsiteY0" fmla="*/ 74 h 3557"/>
              <a:gd name="connsiteX1" fmla="*/ 3833 w 5503"/>
              <a:gd name="connsiteY1" fmla="*/ 74 h 3557"/>
              <a:gd name="connsiteX2" fmla="*/ 4246 w 5503"/>
              <a:gd name="connsiteY2" fmla="*/ 55 h 3557"/>
              <a:gd name="connsiteX3" fmla="*/ 4630 w 5503"/>
              <a:gd name="connsiteY3" fmla="*/ 65 h 3557"/>
              <a:gd name="connsiteX4" fmla="*/ 4927 w 5503"/>
              <a:gd name="connsiteY4" fmla="*/ 209 h 3557"/>
              <a:gd name="connsiteX5" fmla="*/ 5388 w 5503"/>
              <a:gd name="connsiteY5" fmla="*/ 420 h 3557"/>
              <a:gd name="connsiteX6" fmla="*/ 5503 w 5503"/>
              <a:gd name="connsiteY6" fmla="*/ 525 h 3557"/>
              <a:gd name="connsiteX7" fmla="*/ 5455 w 5503"/>
              <a:gd name="connsiteY7" fmla="*/ 713 h 3557"/>
              <a:gd name="connsiteX8" fmla="*/ 5377 w 5503"/>
              <a:gd name="connsiteY8" fmla="*/ 905 h 3557"/>
              <a:gd name="connsiteX9" fmla="*/ 5242 w 5503"/>
              <a:gd name="connsiteY9" fmla="*/ 1034 h 3557"/>
              <a:gd name="connsiteX10" fmla="*/ 5053 w 5503"/>
              <a:gd name="connsiteY10" fmla="*/ 1094 h 3557"/>
              <a:gd name="connsiteX11" fmla="*/ 4852 w 5503"/>
              <a:gd name="connsiteY11" fmla="*/ 1184 h 3557"/>
              <a:gd name="connsiteX12" fmla="*/ 4723 w 5503"/>
              <a:gd name="connsiteY12" fmla="*/ 1295 h 3557"/>
              <a:gd name="connsiteX13" fmla="*/ 4600 w 5503"/>
              <a:gd name="connsiteY13" fmla="*/ 1499 h 3557"/>
              <a:gd name="connsiteX14" fmla="*/ 4402 w 5503"/>
              <a:gd name="connsiteY14" fmla="*/ 1826 h 3557"/>
              <a:gd name="connsiteX15" fmla="*/ 4315 w 5503"/>
              <a:gd name="connsiteY15" fmla="*/ 2066 h 3557"/>
              <a:gd name="connsiteX16" fmla="*/ 4313 w 5503"/>
              <a:gd name="connsiteY16" fmla="*/ 2214 h 3557"/>
              <a:gd name="connsiteX17" fmla="*/ 4231 w 5503"/>
              <a:gd name="connsiteY17" fmla="*/ 2316 h 3557"/>
              <a:gd name="connsiteX18" fmla="*/ 4306 w 5503"/>
              <a:gd name="connsiteY18" fmla="*/ 2435 h 3557"/>
              <a:gd name="connsiteX19" fmla="*/ 4327 w 5503"/>
              <a:gd name="connsiteY19" fmla="*/ 2696 h 3557"/>
              <a:gd name="connsiteX20" fmla="*/ 4231 w 5503"/>
              <a:gd name="connsiteY20" fmla="*/ 2984 h 3557"/>
              <a:gd name="connsiteX21" fmla="*/ 4057 w 5503"/>
              <a:gd name="connsiteY21" fmla="*/ 3023 h 3557"/>
              <a:gd name="connsiteX22" fmla="*/ 3976 w 5503"/>
              <a:gd name="connsiteY22" fmla="*/ 3044 h 3557"/>
              <a:gd name="connsiteX23" fmla="*/ 3754 w 5503"/>
              <a:gd name="connsiteY23" fmla="*/ 3020 h 3557"/>
              <a:gd name="connsiteX24" fmla="*/ 3586 w 5503"/>
              <a:gd name="connsiteY24" fmla="*/ 3017 h 3557"/>
              <a:gd name="connsiteX25" fmla="*/ 3529 w 5503"/>
              <a:gd name="connsiteY25" fmla="*/ 3053 h 3557"/>
              <a:gd name="connsiteX26" fmla="*/ 3430 w 5503"/>
              <a:gd name="connsiteY26" fmla="*/ 3095 h 3557"/>
              <a:gd name="connsiteX27" fmla="*/ 3409 w 5503"/>
              <a:gd name="connsiteY27" fmla="*/ 3200 h 3557"/>
              <a:gd name="connsiteX28" fmla="*/ 3382 w 5503"/>
              <a:gd name="connsiteY28" fmla="*/ 3308 h 3557"/>
              <a:gd name="connsiteX29" fmla="*/ 3352 w 5503"/>
              <a:gd name="connsiteY29" fmla="*/ 3407 h 3557"/>
              <a:gd name="connsiteX30" fmla="*/ 3226 w 5503"/>
              <a:gd name="connsiteY30" fmla="*/ 3557 h 3557"/>
              <a:gd name="connsiteX31" fmla="*/ 2919 w 5503"/>
              <a:gd name="connsiteY31" fmla="*/ 3433 h 3557"/>
              <a:gd name="connsiteX32" fmla="*/ 2919 w 5503"/>
              <a:gd name="connsiteY32" fmla="*/ 3274 h 3557"/>
              <a:gd name="connsiteX33" fmla="*/ 2763 w 5503"/>
              <a:gd name="connsiteY33" fmla="*/ 3262 h 3557"/>
              <a:gd name="connsiteX34" fmla="*/ 2592 w 5503"/>
              <a:gd name="connsiteY34" fmla="*/ 3232 h 3557"/>
              <a:gd name="connsiteX35" fmla="*/ 2463 w 5503"/>
              <a:gd name="connsiteY35" fmla="*/ 3073 h 3557"/>
              <a:gd name="connsiteX36" fmla="*/ 2445 w 5503"/>
              <a:gd name="connsiteY36" fmla="*/ 2989 h 3557"/>
              <a:gd name="connsiteX37" fmla="*/ 2397 w 5503"/>
              <a:gd name="connsiteY37" fmla="*/ 2920 h 3557"/>
              <a:gd name="connsiteX38" fmla="*/ 2316 w 5503"/>
              <a:gd name="connsiteY38" fmla="*/ 2869 h 3557"/>
              <a:gd name="connsiteX39" fmla="*/ 2238 w 5503"/>
              <a:gd name="connsiteY39" fmla="*/ 2968 h 3557"/>
              <a:gd name="connsiteX40" fmla="*/ 2172 w 5503"/>
              <a:gd name="connsiteY40" fmla="*/ 3028 h 3557"/>
              <a:gd name="connsiteX41" fmla="*/ 1776 w 5503"/>
              <a:gd name="connsiteY41" fmla="*/ 3016 h 3557"/>
              <a:gd name="connsiteX42" fmla="*/ 1392 w 5503"/>
              <a:gd name="connsiteY42" fmla="*/ 3103 h 3557"/>
              <a:gd name="connsiteX43" fmla="*/ 1176 w 5503"/>
              <a:gd name="connsiteY43" fmla="*/ 3151 h 3557"/>
              <a:gd name="connsiteX44" fmla="*/ 1104 w 5503"/>
              <a:gd name="connsiteY44" fmla="*/ 2959 h 3557"/>
              <a:gd name="connsiteX45" fmla="*/ 966 w 5503"/>
              <a:gd name="connsiteY45" fmla="*/ 3079 h 3557"/>
              <a:gd name="connsiteX46" fmla="*/ 966 w 5503"/>
              <a:gd name="connsiteY46" fmla="*/ 3313 h 3557"/>
              <a:gd name="connsiteX47" fmla="*/ 825 w 5503"/>
              <a:gd name="connsiteY47" fmla="*/ 3355 h 3557"/>
              <a:gd name="connsiteX48" fmla="*/ 0 w 5503"/>
              <a:gd name="connsiteY48" fmla="*/ 2688 h 3557"/>
              <a:gd name="connsiteX49" fmla="*/ 48 w 5503"/>
              <a:gd name="connsiteY49" fmla="*/ 2172 h 3557"/>
              <a:gd name="connsiteX50" fmla="*/ 624 w 5503"/>
              <a:gd name="connsiteY50" fmla="*/ 1379 h 3557"/>
              <a:gd name="connsiteX51" fmla="*/ 787 w 5503"/>
              <a:gd name="connsiteY51" fmla="*/ 707 h 3557"/>
              <a:gd name="connsiteX52" fmla="*/ 1315 w 5503"/>
              <a:gd name="connsiteY52" fmla="*/ 248 h 3557"/>
              <a:gd name="connsiteX53" fmla="*/ 1571 w 5503"/>
              <a:gd name="connsiteY53" fmla="*/ 0 h 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503" h="3557">
                <a:moveTo>
                  <a:pt x="3420" y="74"/>
                </a:moveTo>
                <a:lnTo>
                  <a:pt x="3833" y="74"/>
                </a:lnTo>
                <a:lnTo>
                  <a:pt x="4246" y="55"/>
                </a:lnTo>
                <a:lnTo>
                  <a:pt x="4630" y="65"/>
                </a:lnTo>
                <a:lnTo>
                  <a:pt x="4927" y="209"/>
                </a:lnTo>
                <a:lnTo>
                  <a:pt x="5388" y="420"/>
                </a:lnTo>
                <a:lnTo>
                  <a:pt x="5503" y="525"/>
                </a:lnTo>
                <a:lnTo>
                  <a:pt x="5455" y="713"/>
                </a:lnTo>
                <a:lnTo>
                  <a:pt x="5377" y="905"/>
                </a:lnTo>
                <a:lnTo>
                  <a:pt x="5242" y="1034"/>
                </a:lnTo>
                <a:lnTo>
                  <a:pt x="5053" y="1094"/>
                </a:lnTo>
                <a:lnTo>
                  <a:pt x="4852" y="1184"/>
                </a:lnTo>
                <a:lnTo>
                  <a:pt x="4723" y="1295"/>
                </a:lnTo>
                <a:lnTo>
                  <a:pt x="4600" y="1499"/>
                </a:lnTo>
                <a:lnTo>
                  <a:pt x="4402" y="1826"/>
                </a:lnTo>
                <a:lnTo>
                  <a:pt x="4315" y="2066"/>
                </a:lnTo>
                <a:lnTo>
                  <a:pt x="4313" y="2214"/>
                </a:lnTo>
                <a:lnTo>
                  <a:pt x="4231" y="2316"/>
                </a:lnTo>
                <a:lnTo>
                  <a:pt x="4306" y="2435"/>
                </a:lnTo>
                <a:lnTo>
                  <a:pt x="4327" y="2696"/>
                </a:lnTo>
                <a:lnTo>
                  <a:pt x="4231" y="2984"/>
                </a:lnTo>
                <a:lnTo>
                  <a:pt x="4057" y="3023"/>
                </a:lnTo>
                <a:lnTo>
                  <a:pt x="3976" y="3044"/>
                </a:lnTo>
                <a:lnTo>
                  <a:pt x="3754" y="3020"/>
                </a:lnTo>
                <a:lnTo>
                  <a:pt x="3586" y="3017"/>
                </a:lnTo>
                <a:lnTo>
                  <a:pt x="3529" y="3053"/>
                </a:lnTo>
                <a:lnTo>
                  <a:pt x="3430" y="3095"/>
                </a:lnTo>
                <a:lnTo>
                  <a:pt x="3409" y="3200"/>
                </a:lnTo>
                <a:lnTo>
                  <a:pt x="3382" y="3308"/>
                </a:lnTo>
                <a:lnTo>
                  <a:pt x="3352" y="3407"/>
                </a:lnTo>
                <a:lnTo>
                  <a:pt x="3226" y="3557"/>
                </a:lnTo>
                <a:lnTo>
                  <a:pt x="2919" y="3433"/>
                </a:lnTo>
                <a:lnTo>
                  <a:pt x="2919" y="3274"/>
                </a:lnTo>
                <a:lnTo>
                  <a:pt x="2763" y="3262"/>
                </a:lnTo>
                <a:lnTo>
                  <a:pt x="2592" y="3232"/>
                </a:lnTo>
                <a:lnTo>
                  <a:pt x="2463" y="3073"/>
                </a:lnTo>
                <a:lnTo>
                  <a:pt x="2445" y="2989"/>
                </a:lnTo>
                <a:lnTo>
                  <a:pt x="2397" y="2920"/>
                </a:lnTo>
                <a:lnTo>
                  <a:pt x="2316" y="2869"/>
                </a:lnTo>
                <a:lnTo>
                  <a:pt x="2238" y="2968"/>
                </a:lnTo>
                <a:lnTo>
                  <a:pt x="2172" y="3028"/>
                </a:lnTo>
                <a:lnTo>
                  <a:pt x="1776" y="3016"/>
                </a:lnTo>
                <a:lnTo>
                  <a:pt x="1392" y="3103"/>
                </a:lnTo>
                <a:lnTo>
                  <a:pt x="1176" y="3151"/>
                </a:lnTo>
                <a:lnTo>
                  <a:pt x="1104" y="2959"/>
                </a:lnTo>
                <a:lnTo>
                  <a:pt x="966" y="3079"/>
                </a:lnTo>
                <a:lnTo>
                  <a:pt x="966" y="3313"/>
                </a:lnTo>
                <a:lnTo>
                  <a:pt x="825" y="3355"/>
                </a:lnTo>
                <a:lnTo>
                  <a:pt x="0" y="2688"/>
                </a:lnTo>
                <a:lnTo>
                  <a:pt x="48" y="2172"/>
                </a:lnTo>
                <a:lnTo>
                  <a:pt x="624" y="1379"/>
                </a:lnTo>
                <a:lnTo>
                  <a:pt x="787" y="707"/>
                </a:lnTo>
                <a:lnTo>
                  <a:pt x="1315" y="248"/>
                </a:lnTo>
                <a:lnTo>
                  <a:pt x="1571" y="0"/>
                </a:lnTo>
              </a:path>
            </a:pathLst>
          </a:custGeom>
          <a:noFill/>
          <a:ln w="3175">
            <a:solidFill>
              <a:srgbClr val="FFFF00"/>
            </a:solidFill>
            <a:prstDash val="dash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1" name="任意多边形 70"/>
          <p:cNvSpPr/>
          <p:nvPr/>
        </p:nvSpPr>
        <p:spPr>
          <a:xfrm>
            <a:off x="5027930" y="3521075"/>
            <a:ext cx="2279650" cy="2929255"/>
          </a:xfrm>
          <a:custGeom>
            <a:avLst/>
            <a:gdLst>
              <a:gd name="connsiteX0" fmla="*/ 0 w 3590"/>
              <a:gd name="connsiteY0" fmla="*/ 3257 h 4613"/>
              <a:gd name="connsiteX1" fmla="*/ 880 w 3590"/>
              <a:gd name="connsiteY1" fmla="*/ 2265 h 4613"/>
              <a:gd name="connsiteX2" fmla="*/ 1101 w 3590"/>
              <a:gd name="connsiteY2" fmla="*/ 2141 h 4613"/>
              <a:gd name="connsiteX3" fmla="*/ 1168 w 3590"/>
              <a:gd name="connsiteY3" fmla="*/ 1968 h 4613"/>
              <a:gd name="connsiteX4" fmla="*/ 1187 w 3590"/>
              <a:gd name="connsiteY4" fmla="*/ 1718 h 4613"/>
              <a:gd name="connsiteX5" fmla="*/ 1210 w 3590"/>
              <a:gd name="connsiteY5" fmla="*/ 1467 h 4613"/>
              <a:gd name="connsiteX6" fmla="*/ 1084 w 3590"/>
              <a:gd name="connsiteY6" fmla="*/ 1209 h 4613"/>
              <a:gd name="connsiteX7" fmla="*/ 919 w 3590"/>
              <a:gd name="connsiteY7" fmla="*/ 921 h 4613"/>
              <a:gd name="connsiteX8" fmla="*/ 813 w 3590"/>
              <a:gd name="connsiteY8" fmla="*/ 681 h 4613"/>
              <a:gd name="connsiteX9" fmla="*/ 1072 w 3590"/>
              <a:gd name="connsiteY9" fmla="*/ 566 h 4613"/>
              <a:gd name="connsiteX10" fmla="*/ 1514 w 3590"/>
              <a:gd name="connsiteY10" fmla="*/ 345 h 4613"/>
              <a:gd name="connsiteX11" fmla="*/ 1619 w 3590"/>
              <a:gd name="connsiteY11" fmla="*/ 297 h 4613"/>
              <a:gd name="connsiteX12" fmla="*/ 2462 w 3590"/>
              <a:gd name="connsiteY12" fmla="*/ 0 h 4613"/>
              <a:gd name="connsiteX13" fmla="*/ 2800 w 3590"/>
              <a:gd name="connsiteY13" fmla="*/ 507 h 4613"/>
              <a:gd name="connsiteX14" fmla="*/ 2925 w 3590"/>
              <a:gd name="connsiteY14" fmla="*/ 701 h 4613"/>
              <a:gd name="connsiteX15" fmla="*/ 2983 w 3590"/>
              <a:gd name="connsiteY15" fmla="*/ 806 h 4613"/>
              <a:gd name="connsiteX16" fmla="*/ 3050 w 3590"/>
              <a:gd name="connsiteY16" fmla="*/ 921 h 4613"/>
              <a:gd name="connsiteX17" fmla="*/ 3107 w 3590"/>
              <a:gd name="connsiteY17" fmla="*/ 1037 h 4613"/>
              <a:gd name="connsiteX18" fmla="*/ 3175 w 3590"/>
              <a:gd name="connsiteY18" fmla="*/ 1152 h 4613"/>
              <a:gd name="connsiteX19" fmla="*/ 3223 w 3590"/>
              <a:gd name="connsiteY19" fmla="*/ 1257 h 4613"/>
              <a:gd name="connsiteX20" fmla="*/ 3236 w 3590"/>
              <a:gd name="connsiteY20" fmla="*/ 1352 h 4613"/>
              <a:gd name="connsiteX21" fmla="*/ 3213 w 3590"/>
              <a:gd name="connsiteY21" fmla="*/ 1593 h 4613"/>
              <a:gd name="connsiteX22" fmla="*/ 3213 w 3590"/>
              <a:gd name="connsiteY22" fmla="*/ 1699 h 4613"/>
              <a:gd name="connsiteX23" fmla="*/ 3213 w 3590"/>
              <a:gd name="connsiteY23" fmla="*/ 1824 h 4613"/>
              <a:gd name="connsiteX24" fmla="*/ 3290 w 3590"/>
              <a:gd name="connsiteY24" fmla="*/ 1939 h 4613"/>
              <a:gd name="connsiteX25" fmla="*/ 3338 w 3590"/>
              <a:gd name="connsiteY25" fmla="*/ 2054 h 4613"/>
              <a:gd name="connsiteX26" fmla="*/ 3376 w 3590"/>
              <a:gd name="connsiteY26" fmla="*/ 2112 h 4613"/>
              <a:gd name="connsiteX27" fmla="*/ 3292 w 3590"/>
              <a:gd name="connsiteY27" fmla="*/ 2223 h 4613"/>
              <a:gd name="connsiteX28" fmla="*/ 3196 w 3590"/>
              <a:gd name="connsiteY28" fmla="*/ 2343 h 4613"/>
              <a:gd name="connsiteX29" fmla="*/ 3091 w 3590"/>
              <a:gd name="connsiteY29" fmla="*/ 2454 h 4613"/>
              <a:gd name="connsiteX30" fmla="*/ 3590 w 3590"/>
              <a:gd name="connsiteY30" fmla="*/ 2703 h 4613"/>
              <a:gd name="connsiteX31" fmla="*/ 3497 w 3590"/>
              <a:gd name="connsiteY31" fmla="*/ 2805 h 4613"/>
              <a:gd name="connsiteX32" fmla="*/ 3386 w 3590"/>
              <a:gd name="connsiteY32" fmla="*/ 2919 h 4613"/>
              <a:gd name="connsiteX33" fmla="*/ 3113 w 3590"/>
              <a:gd name="connsiteY33" fmla="*/ 3189 h 4613"/>
              <a:gd name="connsiteX34" fmla="*/ 3125 w 3590"/>
              <a:gd name="connsiteY34" fmla="*/ 3297 h 4613"/>
              <a:gd name="connsiteX35" fmla="*/ 3128 w 3590"/>
              <a:gd name="connsiteY35" fmla="*/ 3408 h 4613"/>
              <a:gd name="connsiteX36" fmla="*/ 3059 w 3590"/>
              <a:gd name="connsiteY36" fmla="*/ 3486 h 4613"/>
              <a:gd name="connsiteX37" fmla="*/ 2973 w 3590"/>
              <a:gd name="connsiteY37" fmla="*/ 3551 h 4613"/>
              <a:gd name="connsiteX38" fmla="*/ 2766 w 3590"/>
              <a:gd name="connsiteY38" fmla="*/ 3629 h 4613"/>
              <a:gd name="connsiteX39" fmla="*/ 2664 w 3590"/>
              <a:gd name="connsiteY39" fmla="*/ 3740 h 4613"/>
              <a:gd name="connsiteX40" fmla="*/ 2604 w 3590"/>
              <a:gd name="connsiteY40" fmla="*/ 3875 h 4613"/>
              <a:gd name="connsiteX41" fmla="*/ 2704 w 3590"/>
              <a:gd name="connsiteY41" fmla="*/ 4512 h 4613"/>
              <a:gd name="connsiteX42" fmla="*/ 2733 w 3590"/>
              <a:gd name="connsiteY42" fmla="*/ 4613 h 4613"/>
              <a:gd name="connsiteX43" fmla="*/ 2531 w 3590"/>
              <a:gd name="connsiteY43" fmla="*/ 4541 h 4613"/>
              <a:gd name="connsiteX44" fmla="*/ 2430 w 3590"/>
              <a:gd name="connsiteY44" fmla="*/ 4490 h 4613"/>
              <a:gd name="connsiteX45" fmla="*/ 2304 w 3590"/>
              <a:gd name="connsiteY45" fmla="*/ 4466 h 4613"/>
              <a:gd name="connsiteX46" fmla="*/ 2073 w 3590"/>
              <a:gd name="connsiteY46" fmla="*/ 4391 h 4613"/>
              <a:gd name="connsiteX47" fmla="*/ 2004 w 3590"/>
              <a:gd name="connsiteY47" fmla="*/ 4388 h 4613"/>
              <a:gd name="connsiteX48" fmla="*/ 1905 w 3590"/>
              <a:gd name="connsiteY48" fmla="*/ 4442 h 4613"/>
              <a:gd name="connsiteX49" fmla="*/ 1692 w 3590"/>
              <a:gd name="connsiteY49" fmla="*/ 4460 h 4613"/>
              <a:gd name="connsiteX50" fmla="*/ 1317 w 3590"/>
              <a:gd name="connsiteY50" fmla="*/ 4379 h 4613"/>
              <a:gd name="connsiteX51" fmla="*/ 1269 w 3590"/>
              <a:gd name="connsiteY51" fmla="*/ 4241 h 4613"/>
              <a:gd name="connsiteX52" fmla="*/ 1227 w 3590"/>
              <a:gd name="connsiteY52" fmla="*/ 4190 h 4613"/>
              <a:gd name="connsiteX53" fmla="*/ 951 w 3590"/>
              <a:gd name="connsiteY53" fmla="*/ 4175 h 4613"/>
              <a:gd name="connsiteX54" fmla="*/ 735 w 3590"/>
              <a:gd name="connsiteY54" fmla="*/ 4049 h 4613"/>
              <a:gd name="connsiteX55" fmla="*/ 579 w 3590"/>
              <a:gd name="connsiteY55" fmla="*/ 3953 h 4613"/>
              <a:gd name="connsiteX56" fmla="*/ 330 w 3590"/>
              <a:gd name="connsiteY56" fmla="*/ 3638 h 4613"/>
              <a:gd name="connsiteX57" fmla="*/ 160 w 3590"/>
              <a:gd name="connsiteY57" fmla="*/ 3408 h 4613"/>
              <a:gd name="connsiteX58" fmla="*/ 0 w 3590"/>
              <a:gd name="connsiteY58" fmla="*/ 3257 h 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590" h="4613">
                <a:moveTo>
                  <a:pt x="0" y="3257"/>
                </a:moveTo>
                <a:lnTo>
                  <a:pt x="880" y="2265"/>
                </a:lnTo>
                <a:lnTo>
                  <a:pt x="1101" y="2141"/>
                </a:lnTo>
                <a:lnTo>
                  <a:pt x="1168" y="1968"/>
                </a:lnTo>
                <a:lnTo>
                  <a:pt x="1187" y="1718"/>
                </a:lnTo>
                <a:lnTo>
                  <a:pt x="1210" y="1467"/>
                </a:lnTo>
                <a:lnTo>
                  <a:pt x="1084" y="1209"/>
                </a:lnTo>
                <a:lnTo>
                  <a:pt x="919" y="921"/>
                </a:lnTo>
                <a:lnTo>
                  <a:pt x="813" y="681"/>
                </a:lnTo>
                <a:lnTo>
                  <a:pt x="1072" y="566"/>
                </a:lnTo>
                <a:lnTo>
                  <a:pt x="1514" y="345"/>
                </a:lnTo>
                <a:lnTo>
                  <a:pt x="1619" y="297"/>
                </a:lnTo>
                <a:lnTo>
                  <a:pt x="2462" y="0"/>
                </a:lnTo>
                <a:lnTo>
                  <a:pt x="2800" y="507"/>
                </a:lnTo>
                <a:lnTo>
                  <a:pt x="2925" y="701"/>
                </a:lnTo>
                <a:lnTo>
                  <a:pt x="2983" y="806"/>
                </a:lnTo>
                <a:lnTo>
                  <a:pt x="3050" y="921"/>
                </a:lnTo>
                <a:lnTo>
                  <a:pt x="3107" y="1037"/>
                </a:lnTo>
                <a:lnTo>
                  <a:pt x="3175" y="1152"/>
                </a:lnTo>
                <a:lnTo>
                  <a:pt x="3223" y="1257"/>
                </a:lnTo>
                <a:lnTo>
                  <a:pt x="3236" y="1352"/>
                </a:lnTo>
                <a:lnTo>
                  <a:pt x="3213" y="1593"/>
                </a:lnTo>
                <a:lnTo>
                  <a:pt x="3213" y="1699"/>
                </a:lnTo>
                <a:lnTo>
                  <a:pt x="3213" y="1824"/>
                </a:lnTo>
                <a:lnTo>
                  <a:pt x="3290" y="1939"/>
                </a:lnTo>
                <a:lnTo>
                  <a:pt x="3338" y="2054"/>
                </a:lnTo>
                <a:lnTo>
                  <a:pt x="3376" y="2112"/>
                </a:lnTo>
                <a:lnTo>
                  <a:pt x="3292" y="2223"/>
                </a:lnTo>
                <a:lnTo>
                  <a:pt x="3196" y="2343"/>
                </a:lnTo>
                <a:lnTo>
                  <a:pt x="3091" y="2454"/>
                </a:lnTo>
                <a:cubicBezTo>
                  <a:pt x="3240" y="2543"/>
                  <a:pt x="3442" y="2629"/>
                  <a:pt x="3590" y="2703"/>
                </a:cubicBezTo>
                <a:lnTo>
                  <a:pt x="3497" y="2805"/>
                </a:lnTo>
                <a:lnTo>
                  <a:pt x="3386" y="2919"/>
                </a:lnTo>
                <a:lnTo>
                  <a:pt x="3113" y="3189"/>
                </a:lnTo>
                <a:lnTo>
                  <a:pt x="3125" y="3297"/>
                </a:lnTo>
                <a:lnTo>
                  <a:pt x="3128" y="3408"/>
                </a:lnTo>
                <a:lnTo>
                  <a:pt x="3059" y="3486"/>
                </a:lnTo>
                <a:lnTo>
                  <a:pt x="2973" y="3551"/>
                </a:lnTo>
                <a:lnTo>
                  <a:pt x="2766" y="3629"/>
                </a:lnTo>
                <a:lnTo>
                  <a:pt x="2664" y="3740"/>
                </a:lnTo>
                <a:lnTo>
                  <a:pt x="2604" y="3875"/>
                </a:lnTo>
                <a:lnTo>
                  <a:pt x="2704" y="4512"/>
                </a:lnTo>
                <a:lnTo>
                  <a:pt x="2733" y="4613"/>
                </a:lnTo>
                <a:lnTo>
                  <a:pt x="2531" y="4541"/>
                </a:lnTo>
                <a:lnTo>
                  <a:pt x="2430" y="4490"/>
                </a:lnTo>
                <a:lnTo>
                  <a:pt x="2304" y="4466"/>
                </a:lnTo>
                <a:lnTo>
                  <a:pt x="2073" y="4391"/>
                </a:lnTo>
                <a:lnTo>
                  <a:pt x="2004" y="4388"/>
                </a:lnTo>
                <a:lnTo>
                  <a:pt x="1905" y="4442"/>
                </a:lnTo>
                <a:lnTo>
                  <a:pt x="1692" y="4460"/>
                </a:lnTo>
                <a:lnTo>
                  <a:pt x="1317" y="4379"/>
                </a:lnTo>
                <a:lnTo>
                  <a:pt x="1269" y="4241"/>
                </a:lnTo>
                <a:lnTo>
                  <a:pt x="1227" y="4190"/>
                </a:lnTo>
                <a:lnTo>
                  <a:pt x="951" y="4175"/>
                </a:lnTo>
                <a:lnTo>
                  <a:pt x="735" y="4049"/>
                </a:lnTo>
                <a:lnTo>
                  <a:pt x="579" y="3953"/>
                </a:lnTo>
                <a:lnTo>
                  <a:pt x="330" y="3638"/>
                </a:lnTo>
                <a:lnTo>
                  <a:pt x="160" y="3408"/>
                </a:lnTo>
                <a:lnTo>
                  <a:pt x="0" y="3257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7" name="任意多边形 76"/>
          <p:cNvSpPr/>
          <p:nvPr/>
        </p:nvSpPr>
        <p:spPr>
          <a:xfrm>
            <a:off x="4275455" y="1591310"/>
            <a:ext cx="891540" cy="1982470"/>
          </a:xfrm>
          <a:custGeom>
            <a:avLst/>
            <a:gdLst>
              <a:gd name="connsiteX0" fmla="*/ 120 w 1404"/>
              <a:gd name="connsiteY0" fmla="*/ 674 h 3122"/>
              <a:gd name="connsiteX1" fmla="*/ 234 w 1404"/>
              <a:gd name="connsiteY1" fmla="*/ 434 h 3122"/>
              <a:gd name="connsiteX2" fmla="*/ 489 w 1404"/>
              <a:gd name="connsiteY2" fmla="*/ 135 h 3122"/>
              <a:gd name="connsiteX3" fmla="*/ 729 w 1404"/>
              <a:gd name="connsiteY3" fmla="*/ 0 h 3122"/>
              <a:gd name="connsiteX4" fmla="*/ 948 w 1404"/>
              <a:gd name="connsiteY4" fmla="*/ 36 h 3122"/>
              <a:gd name="connsiteX5" fmla="*/ 1113 w 1404"/>
              <a:gd name="connsiteY5" fmla="*/ 57 h 3122"/>
              <a:gd name="connsiteX6" fmla="*/ 1158 w 1404"/>
              <a:gd name="connsiteY6" fmla="*/ 63 h 3122"/>
              <a:gd name="connsiteX7" fmla="*/ 1197 w 1404"/>
              <a:gd name="connsiteY7" fmla="*/ 281 h 3122"/>
              <a:gd name="connsiteX8" fmla="*/ 1101 w 1404"/>
              <a:gd name="connsiteY8" fmla="*/ 460 h 3122"/>
              <a:gd name="connsiteX9" fmla="*/ 1167 w 1404"/>
              <a:gd name="connsiteY9" fmla="*/ 695 h 3122"/>
              <a:gd name="connsiteX10" fmla="*/ 1293 w 1404"/>
              <a:gd name="connsiteY10" fmla="*/ 1046 h 3122"/>
              <a:gd name="connsiteX11" fmla="*/ 1377 w 1404"/>
              <a:gd name="connsiteY11" fmla="*/ 1359 h 3122"/>
              <a:gd name="connsiteX12" fmla="*/ 1377 w 1404"/>
              <a:gd name="connsiteY12" fmla="*/ 1852 h 3122"/>
              <a:gd name="connsiteX13" fmla="*/ 1404 w 1404"/>
              <a:gd name="connsiteY13" fmla="*/ 2062 h 3122"/>
              <a:gd name="connsiteX14" fmla="*/ 1293 w 1404"/>
              <a:gd name="connsiteY14" fmla="*/ 2329 h 3122"/>
              <a:gd name="connsiteX15" fmla="*/ 1146 w 1404"/>
              <a:gd name="connsiteY15" fmla="*/ 2344 h 3122"/>
              <a:gd name="connsiteX16" fmla="*/ 944 w 1404"/>
              <a:gd name="connsiteY16" fmla="*/ 2438 h 3122"/>
              <a:gd name="connsiteX17" fmla="*/ 884 w 1404"/>
              <a:gd name="connsiteY17" fmla="*/ 2618 h 3122"/>
              <a:gd name="connsiteX18" fmla="*/ 885 w 1404"/>
              <a:gd name="connsiteY18" fmla="*/ 2774 h 3122"/>
              <a:gd name="connsiteX19" fmla="*/ 920 w 1404"/>
              <a:gd name="connsiteY19" fmla="*/ 2918 h 3122"/>
              <a:gd name="connsiteX20" fmla="*/ 738 w 1404"/>
              <a:gd name="connsiteY20" fmla="*/ 3122 h 3122"/>
              <a:gd name="connsiteX21" fmla="*/ 717 w 1404"/>
              <a:gd name="connsiteY21" fmla="*/ 3062 h 3122"/>
              <a:gd name="connsiteX22" fmla="*/ 648 w 1404"/>
              <a:gd name="connsiteY22" fmla="*/ 2900 h 3122"/>
              <a:gd name="connsiteX23" fmla="*/ 609 w 1404"/>
              <a:gd name="connsiteY23" fmla="*/ 2807 h 3122"/>
              <a:gd name="connsiteX24" fmla="*/ 488 w 1404"/>
              <a:gd name="connsiteY24" fmla="*/ 2702 h 3122"/>
              <a:gd name="connsiteX25" fmla="*/ 396 w 1404"/>
              <a:gd name="connsiteY25" fmla="*/ 2579 h 3122"/>
              <a:gd name="connsiteX26" fmla="*/ 348 w 1404"/>
              <a:gd name="connsiteY26" fmla="*/ 2465 h 3122"/>
              <a:gd name="connsiteX27" fmla="*/ 342 w 1404"/>
              <a:gd name="connsiteY27" fmla="*/ 2359 h 3122"/>
              <a:gd name="connsiteX28" fmla="*/ 39 w 1404"/>
              <a:gd name="connsiteY28" fmla="*/ 2110 h 3122"/>
              <a:gd name="connsiteX29" fmla="*/ 9 w 1404"/>
              <a:gd name="connsiteY29" fmla="*/ 1935 h 3122"/>
              <a:gd name="connsiteX30" fmla="*/ 0 w 1404"/>
              <a:gd name="connsiteY30" fmla="*/ 1759 h 3122"/>
              <a:gd name="connsiteX31" fmla="*/ 32 w 1404"/>
              <a:gd name="connsiteY31" fmla="*/ 1418 h 3122"/>
              <a:gd name="connsiteX32" fmla="*/ 188 w 1404"/>
              <a:gd name="connsiteY32" fmla="*/ 1214 h 3122"/>
              <a:gd name="connsiteX33" fmla="*/ 117 w 1404"/>
              <a:gd name="connsiteY33" fmla="*/ 1200 h 3122"/>
              <a:gd name="connsiteX34" fmla="*/ 117 w 1404"/>
              <a:gd name="connsiteY34" fmla="*/ 972 h 3122"/>
              <a:gd name="connsiteX35" fmla="*/ 126 w 1404"/>
              <a:gd name="connsiteY35" fmla="*/ 810 h 3122"/>
              <a:gd name="connsiteX36" fmla="*/ 120 w 1404"/>
              <a:gd name="connsiteY36" fmla="*/ 674 h 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404" h="3122">
                <a:moveTo>
                  <a:pt x="120" y="674"/>
                </a:moveTo>
                <a:lnTo>
                  <a:pt x="234" y="434"/>
                </a:lnTo>
                <a:lnTo>
                  <a:pt x="489" y="135"/>
                </a:lnTo>
                <a:lnTo>
                  <a:pt x="729" y="0"/>
                </a:lnTo>
                <a:lnTo>
                  <a:pt x="948" y="36"/>
                </a:lnTo>
                <a:lnTo>
                  <a:pt x="1113" y="57"/>
                </a:lnTo>
                <a:lnTo>
                  <a:pt x="1158" y="63"/>
                </a:lnTo>
                <a:lnTo>
                  <a:pt x="1197" y="281"/>
                </a:lnTo>
                <a:lnTo>
                  <a:pt x="1101" y="460"/>
                </a:lnTo>
                <a:lnTo>
                  <a:pt x="1167" y="695"/>
                </a:lnTo>
                <a:lnTo>
                  <a:pt x="1293" y="1046"/>
                </a:lnTo>
                <a:lnTo>
                  <a:pt x="1377" y="1359"/>
                </a:lnTo>
                <a:lnTo>
                  <a:pt x="1377" y="1852"/>
                </a:lnTo>
                <a:lnTo>
                  <a:pt x="1404" y="2062"/>
                </a:lnTo>
                <a:lnTo>
                  <a:pt x="1293" y="2329"/>
                </a:lnTo>
                <a:cubicBezTo>
                  <a:pt x="1251" y="2379"/>
                  <a:pt x="1204" y="2326"/>
                  <a:pt x="1146" y="2344"/>
                </a:cubicBezTo>
                <a:cubicBezTo>
                  <a:pt x="1088" y="2362"/>
                  <a:pt x="988" y="2395"/>
                  <a:pt x="944" y="2438"/>
                </a:cubicBezTo>
                <a:lnTo>
                  <a:pt x="884" y="2618"/>
                </a:lnTo>
                <a:lnTo>
                  <a:pt x="885" y="2774"/>
                </a:lnTo>
                <a:lnTo>
                  <a:pt x="920" y="2918"/>
                </a:lnTo>
                <a:lnTo>
                  <a:pt x="738" y="3122"/>
                </a:lnTo>
                <a:lnTo>
                  <a:pt x="717" y="3062"/>
                </a:lnTo>
                <a:lnTo>
                  <a:pt x="648" y="2900"/>
                </a:lnTo>
                <a:lnTo>
                  <a:pt x="609" y="2807"/>
                </a:lnTo>
                <a:lnTo>
                  <a:pt x="488" y="2702"/>
                </a:lnTo>
                <a:lnTo>
                  <a:pt x="396" y="2579"/>
                </a:lnTo>
                <a:lnTo>
                  <a:pt x="348" y="2465"/>
                </a:lnTo>
                <a:lnTo>
                  <a:pt x="342" y="2359"/>
                </a:lnTo>
                <a:lnTo>
                  <a:pt x="39" y="2110"/>
                </a:lnTo>
                <a:lnTo>
                  <a:pt x="9" y="1935"/>
                </a:lnTo>
                <a:lnTo>
                  <a:pt x="0" y="1759"/>
                </a:lnTo>
                <a:lnTo>
                  <a:pt x="32" y="1418"/>
                </a:lnTo>
                <a:lnTo>
                  <a:pt x="188" y="1214"/>
                </a:lnTo>
                <a:lnTo>
                  <a:pt x="117" y="1200"/>
                </a:lnTo>
                <a:lnTo>
                  <a:pt x="117" y="972"/>
                </a:lnTo>
                <a:lnTo>
                  <a:pt x="126" y="810"/>
                </a:lnTo>
                <a:lnTo>
                  <a:pt x="120" y="674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9" name="任意多边形 78"/>
          <p:cNvSpPr/>
          <p:nvPr/>
        </p:nvSpPr>
        <p:spPr>
          <a:xfrm>
            <a:off x="4296410" y="2180590"/>
            <a:ext cx="1769745" cy="3453765"/>
          </a:xfrm>
          <a:custGeom>
            <a:avLst/>
            <a:gdLst>
              <a:gd name="connsiteX0" fmla="*/ 945 w 2787"/>
              <a:gd name="connsiteY0" fmla="*/ 5439 h 5439"/>
              <a:gd name="connsiteX1" fmla="*/ 1170 w 2787"/>
              <a:gd name="connsiteY1" fmla="*/ 5373 h 5439"/>
              <a:gd name="connsiteX2" fmla="*/ 1158 w 2787"/>
              <a:gd name="connsiteY2" fmla="*/ 5358 h 5439"/>
              <a:gd name="connsiteX3" fmla="*/ 1947 w 2787"/>
              <a:gd name="connsiteY3" fmla="*/ 4478 h 5439"/>
              <a:gd name="connsiteX4" fmla="*/ 2064 w 2787"/>
              <a:gd name="connsiteY4" fmla="*/ 4355 h 5439"/>
              <a:gd name="connsiteX5" fmla="*/ 2211 w 2787"/>
              <a:gd name="connsiteY5" fmla="*/ 4278 h 5439"/>
              <a:gd name="connsiteX6" fmla="*/ 2250 w 2787"/>
              <a:gd name="connsiteY6" fmla="*/ 4256 h 5439"/>
              <a:gd name="connsiteX7" fmla="*/ 2328 w 2787"/>
              <a:gd name="connsiteY7" fmla="*/ 4079 h 5439"/>
              <a:gd name="connsiteX8" fmla="*/ 2343 w 2787"/>
              <a:gd name="connsiteY8" fmla="*/ 3834 h 5439"/>
              <a:gd name="connsiteX9" fmla="*/ 2367 w 2787"/>
              <a:gd name="connsiteY9" fmla="*/ 3591 h 5439"/>
              <a:gd name="connsiteX10" fmla="*/ 1962 w 2787"/>
              <a:gd name="connsiteY10" fmla="*/ 2800 h 5439"/>
              <a:gd name="connsiteX11" fmla="*/ 2373 w 2787"/>
              <a:gd name="connsiteY11" fmla="*/ 2611 h 5439"/>
              <a:gd name="connsiteX12" fmla="*/ 2667 w 2787"/>
              <a:gd name="connsiteY12" fmla="*/ 2454 h 5439"/>
              <a:gd name="connsiteX13" fmla="*/ 2787 w 2787"/>
              <a:gd name="connsiteY13" fmla="*/ 2406 h 5439"/>
              <a:gd name="connsiteX14" fmla="*/ 2559 w 2787"/>
              <a:gd name="connsiteY14" fmla="*/ 1854 h 5439"/>
              <a:gd name="connsiteX15" fmla="*/ 2292 w 2787"/>
              <a:gd name="connsiteY15" fmla="*/ 1537 h 5439"/>
              <a:gd name="connsiteX16" fmla="*/ 2291 w 2787"/>
              <a:gd name="connsiteY16" fmla="*/ 1272 h 5439"/>
              <a:gd name="connsiteX17" fmla="*/ 2148 w 2787"/>
              <a:gd name="connsiteY17" fmla="*/ 1055 h 5439"/>
              <a:gd name="connsiteX18" fmla="*/ 2049 w 2787"/>
              <a:gd name="connsiteY18" fmla="*/ 965 h 5439"/>
              <a:gd name="connsiteX19" fmla="*/ 2019 w 2787"/>
              <a:gd name="connsiteY19" fmla="*/ 707 h 5439"/>
              <a:gd name="connsiteX20" fmla="*/ 2163 w 2787"/>
              <a:gd name="connsiteY20" fmla="*/ 534 h 5439"/>
              <a:gd name="connsiteX21" fmla="*/ 1719 w 2787"/>
              <a:gd name="connsiteY21" fmla="*/ 306 h 5439"/>
              <a:gd name="connsiteX22" fmla="*/ 1391 w 2787"/>
              <a:gd name="connsiteY22" fmla="*/ 194 h 5439"/>
              <a:gd name="connsiteX23" fmla="*/ 1407 w 2787"/>
              <a:gd name="connsiteY23" fmla="*/ 78 h 5439"/>
              <a:gd name="connsiteX24" fmla="*/ 1218 w 2787"/>
              <a:gd name="connsiteY24" fmla="*/ 0 h 5439"/>
              <a:gd name="connsiteX25" fmla="*/ 1281 w 2787"/>
              <a:gd name="connsiteY25" fmla="*/ 162 h 5439"/>
              <a:gd name="connsiteX26" fmla="*/ 1347 w 2787"/>
              <a:gd name="connsiteY26" fmla="*/ 426 h 5439"/>
              <a:gd name="connsiteX27" fmla="*/ 1347 w 2787"/>
              <a:gd name="connsiteY27" fmla="*/ 680 h 5439"/>
              <a:gd name="connsiteX28" fmla="*/ 1347 w 2787"/>
              <a:gd name="connsiteY28" fmla="*/ 896 h 5439"/>
              <a:gd name="connsiteX29" fmla="*/ 1374 w 2787"/>
              <a:gd name="connsiteY29" fmla="*/ 1138 h 5439"/>
              <a:gd name="connsiteX30" fmla="*/ 1266 w 2787"/>
              <a:gd name="connsiteY30" fmla="*/ 1408 h 5439"/>
              <a:gd name="connsiteX31" fmla="*/ 1101 w 2787"/>
              <a:gd name="connsiteY31" fmla="*/ 1424 h 5439"/>
              <a:gd name="connsiteX32" fmla="*/ 919 w 2787"/>
              <a:gd name="connsiteY32" fmla="*/ 1496 h 5439"/>
              <a:gd name="connsiteX33" fmla="*/ 855 w 2787"/>
              <a:gd name="connsiteY33" fmla="*/ 1660 h 5439"/>
              <a:gd name="connsiteX34" fmla="*/ 855 w 2787"/>
              <a:gd name="connsiteY34" fmla="*/ 1864 h 5439"/>
              <a:gd name="connsiteX35" fmla="*/ 885 w 2787"/>
              <a:gd name="connsiteY35" fmla="*/ 1999 h 5439"/>
              <a:gd name="connsiteX36" fmla="*/ 780 w 2787"/>
              <a:gd name="connsiteY36" fmla="*/ 2107 h 5439"/>
              <a:gd name="connsiteX37" fmla="*/ 744 w 2787"/>
              <a:gd name="connsiteY37" fmla="*/ 2152 h 5439"/>
              <a:gd name="connsiteX38" fmla="*/ 687 w 2787"/>
              <a:gd name="connsiteY38" fmla="*/ 2198 h 5439"/>
              <a:gd name="connsiteX39" fmla="*/ 615 w 2787"/>
              <a:gd name="connsiteY39" fmla="*/ 2328 h 5439"/>
              <a:gd name="connsiteX40" fmla="*/ 567 w 2787"/>
              <a:gd name="connsiteY40" fmla="*/ 2510 h 5439"/>
              <a:gd name="connsiteX41" fmla="*/ 480 w 2787"/>
              <a:gd name="connsiteY41" fmla="*/ 2560 h 5439"/>
              <a:gd name="connsiteX42" fmla="*/ 276 w 2787"/>
              <a:gd name="connsiteY42" fmla="*/ 2738 h 5439"/>
              <a:gd name="connsiteX43" fmla="*/ 195 w 2787"/>
              <a:gd name="connsiteY43" fmla="*/ 2798 h 5439"/>
              <a:gd name="connsiteX44" fmla="*/ 84 w 2787"/>
              <a:gd name="connsiteY44" fmla="*/ 2897 h 5439"/>
              <a:gd name="connsiteX45" fmla="*/ 0 w 2787"/>
              <a:gd name="connsiteY45" fmla="*/ 2990 h 5439"/>
              <a:gd name="connsiteX46" fmla="*/ 123 w 2787"/>
              <a:gd name="connsiteY46" fmla="*/ 3150 h 5439"/>
              <a:gd name="connsiteX47" fmla="*/ 1236 w 2787"/>
              <a:gd name="connsiteY47" fmla="*/ 3134 h 5439"/>
              <a:gd name="connsiteX48" fmla="*/ 1317 w 2787"/>
              <a:gd name="connsiteY48" fmla="*/ 3140 h 5439"/>
              <a:gd name="connsiteX49" fmla="*/ 1965 w 2787"/>
              <a:gd name="connsiteY49" fmla="*/ 3446 h 5439"/>
              <a:gd name="connsiteX50" fmla="*/ 2151 w 2787"/>
              <a:gd name="connsiteY50" fmla="*/ 3543 h 5439"/>
              <a:gd name="connsiteX51" fmla="*/ 2202 w 2787"/>
              <a:gd name="connsiteY51" fmla="*/ 3618 h 5439"/>
              <a:gd name="connsiteX52" fmla="*/ 2148 w 2787"/>
              <a:gd name="connsiteY52" fmla="*/ 3774 h 5439"/>
              <a:gd name="connsiteX53" fmla="*/ 2073 w 2787"/>
              <a:gd name="connsiteY53" fmla="*/ 3971 h 5439"/>
              <a:gd name="connsiteX54" fmla="*/ 1956 w 2787"/>
              <a:gd name="connsiteY54" fmla="*/ 4099 h 5439"/>
              <a:gd name="connsiteX55" fmla="*/ 1563 w 2787"/>
              <a:gd name="connsiteY55" fmla="*/ 4240 h 5439"/>
              <a:gd name="connsiteX56" fmla="*/ 1393 w 2787"/>
              <a:gd name="connsiteY56" fmla="*/ 4391 h 5439"/>
              <a:gd name="connsiteX57" fmla="*/ 1179 w 2787"/>
              <a:gd name="connsiteY57" fmla="*/ 4758 h 5439"/>
              <a:gd name="connsiteX58" fmla="*/ 1097 w 2787"/>
              <a:gd name="connsiteY58" fmla="*/ 4907 h 5439"/>
              <a:gd name="connsiteX59" fmla="*/ 1011 w 2787"/>
              <a:gd name="connsiteY59" fmla="*/ 5118 h 5439"/>
              <a:gd name="connsiteX60" fmla="*/ 999 w 2787"/>
              <a:gd name="connsiteY60" fmla="*/ 5284 h 5439"/>
              <a:gd name="connsiteX61" fmla="*/ 923 w 2787"/>
              <a:gd name="connsiteY61" fmla="*/ 5400 h 5439"/>
              <a:gd name="connsiteX62" fmla="*/ 945 w 2787"/>
              <a:gd name="connsiteY62" fmla="*/ 5439 h 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787" h="5439">
                <a:moveTo>
                  <a:pt x="945" y="5439"/>
                </a:moveTo>
                <a:lnTo>
                  <a:pt x="1170" y="5373"/>
                </a:lnTo>
                <a:lnTo>
                  <a:pt x="1158" y="5358"/>
                </a:lnTo>
                <a:lnTo>
                  <a:pt x="1947" y="4478"/>
                </a:lnTo>
                <a:lnTo>
                  <a:pt x="2064" y="4355"/>
                </a:lnTo>
                <a:lnTo>
                  <a:pt x="2211" y="4278"/>
                </a:lnTo>
                <a:lnTo>
                  <a:pt x="2250" y="4256"/>
                </a:lnTo>
                <a:lnTo>
                  <a:pt x="2328" y="4079"/>
                </a:lnTo>
                <a:lnTo>
                  <a:pt x="2343" y="3834"/>
                </a:lnTo>
                <a:lnTo>
                  <a:pt x="2367" y="3591"/>
                </a:lnTo>
                <a:lnTo>
                  <a:pt x="1962" y="2800"/>
                </a:lnTo>
                <a:lnTo>
                  <a:pt x="2373" y="2611"/>
                </a:lnTo>
                <a:lnTo>
                  <a:pt x="2667" y="2454"/>
                </a:lnTo>
                <a:lnTo>
                  <a:pt x="2787" y="2406"/>
                </a:lnTo>
                <a:lnTo>
                  <a:pt x="2559" y="1854"/>
                </a:lnTo>
                <a:lnTo>
                  <a:pt x="2292" y="1537"/>
                </a:lnTo>
                <a:lnTo>
                  <a:pt x="2291" y="1272"/>
                </a:lnTo>
                <a:lnTo>
                  <a:pt x="2148" y="1055"/>
                </a:lnTo>
                <a:lnTo>
                  <a:pt x="2049" y="965"/>
                </a:lnTo>
                <a:lnTo>
                  <a:pt x="2019" y="707"/>
                </a:lnTo>
                <a:lnTo>
                  <a:pt x="2163" y="534"/>
                </a:lnTo>
                <a:lnTo>
                  <a:pt x="1719" y="306"/>
                </a:lnTo>
                <a:lnTo>
                  <a:pt x="1391" y="194"/>
                </a:lnTo>
                <a:lnTo>
                  <a:pt x="1407" y="78"/>
                </a:lnTo>
                <a:lnTo>
                  <a:pt x="1218" y="0"/>
                </a:lnTo>
                <a:lnTo>
                  <a:pt x="1281" y="162"/>
                </a:lnTo>
                <a:lnTo>
                  <a:pt x="1347" y="426"/>
                </a:lnTo>
                <a:lnTo>
                  <a:pt x="1347" y="680"/>
                </a:lnTo>
                <a:lnTo>
                  <a:pt x="1347" y="896"/>
                </a:lnTo>
                <a:lnTo>
                  <a:pt x="1374" y="1138"/>
                </a:lnTo>
                <a:lnTo>
                  <a:pt x="1266" y="1408"/>
                </a:lnTo>
                <a:lnTo>
                  <a:pt x="1101" y="1424"/>
                </a:lnTo>
                <a:lnTo>
                  <a:pt x="919" y="1496"/>
                </a:lnTo>
                <a:lnTo>
                  <a:pt x="855" y="1660"/>
                </a:lnTo>
                <a:lnTo>
                  <a:pt x="855" y="1864"/>
                </a:lnTo>
                <a:lnTo>
                  <a:pt x="885" y="1999"/>
                </a:lnTo>
                <a:lnTo>
                  <a:pt x="780" y="2107"/>
                </a:lnTo>
                <a:lnTo>
                  <a:pt x="744" y="2152"/>
                </a:lnTo>
                <a:lnTo>
                  <a:pt x="687" y="2198"/>
                </a:lnTo>
                <a:lnTo>
                  <a:pt x="615" y="2328"/>
                </a:lnTo>
                <a:lnTo>
                  <a:pt x="567" y="2510"/>
                </a:lnTo>
                <a:lnTo>
                  <a:pt x="480" y="2560"/>
                </a:lnTo>
                <a:lnTo>
                  <a:pt x="276" y="2738"/>
                </a:lnTo>
                <a:lnTo>
                  <a:pt x="195" y="2798"/>
                </a:lnTo>
                <a:lnTo>
                  <a:pt x="84" y="2897"/>
                </a:lnTo>
                <a:lnTo>
                  <a:pt x="0" y="2990"/>
                </a:lnTo>
                <a:lnTo>
                  <a:pt x="123" y="3150"/>
                </a:lnTo>
                <a:lnTo>
                  <a:pt x="1236" y="3134"/>
                </a:lnTo>
                <a:lnTo>
                  <a:pt x="1317" y="3140"/>
                </a:lnTo>
                <a:lnTo>
                  <a:pt x="1965" y="3446"/>
                </a:lnTo>
                <a:lnTo>
                  <a:pt x="2151" y="3543"/>
                </a:lnTo>
                <a:lnTo>
                  <a:pt x="2202" y="3618"/>
                </a:lnTo>
                <a:lnTo>
                  <a:pt x="2148" y="3774"/>
                </a:lnTo>
                <a:lnTo>
                  <a:pt x="2073" y="3971"/>
                </a:lnTo>
                <a:lnTo>
                  <a:pt x="1956" y="4099"/>
                </a:lnTo>
                <a:lnTo>
                  <a:pt x="1563" y="4240"/>
                </a:lnTo>
                <a:lnTo>
                  <a:pt x="1393" y="4391"/>
                </a:lnTo>
                <a:lnTo>
                  <a:pt x="1179" y="4758"/>
                </a:lnTo>
                <a:lnTo>
                  <a:pt x="1097" y="4907"/>
                </a:lnTo>
                <a:lnTo>
                  <a:pt x="1011" y="5118"/>
                </a:lnTo>
                <a:lnTo>
                  <a:pt x="999" y="5284"/>
                </a:lnTo>
                <a:lnTo>
                  <a:pt x="923" y="5400"/>
                </a:lnTo>
                <a:lnTo>
                  <a:pt x="945" y="5439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3" name="任意多边形 82"/>
          <p:cNvSpPr/>
          <p:nvPr/>
        </p:nvSpPr>
        <p:spPr>
          <a:xfrm>
            <a:off x="4972685" y="1560830"/>
            <a:ext cx="1872615" cy="2146935"/>
          </a:xfrm>
          <a:custGeom>
            <a:avLst/>
            <a:gdLst>
              <a:gd name="connsiteX0" fmla="*/ 1722 w 2949"/>
              <a:gd name="connsiteY0" fmla="*/ 3381 h 3381"/>
              <a:gd name="connsiteX1" fmla="*/ 2289 w 2949"/>
              <a:gd name="connsiteY1" fmla="*/ 3183 h 3381"/>
              <a:gd name="connsiteX2" fmla="*/ 2565 w 2949"/>
              <a:gd name="connsiteY2" fmla="*/ 3084 h 3381"/>
              <a:gd name="connsiteX3" fmla="*/ 2667 w 2949"/>
              <a:gd name="connsiteY3" fmla="*/ 2778 h 3381"/>
              <a:gd name="connsiteX4" fmla="*/ 2802 w 2949"/>
              <a:gd name="connsiteY4" fmla="*/ 2683 h 3381"/>
              <a:gd name="connsiteX5" fmla="*/ 2790 w 2949"/>
              <a:gd name="connsiteY5" fmla="*/ 2369 h 3381"/>
              <a:gd name="connsiteX6" fmla="*/ 2913 w 2949"/>
              <a:gd name="connsiteY6" fmla="*/ 2066 h 3381"/>
              <a:gd name="connsiteX7" fmla="*/ 2826 w 2949"/>
              <a:gd name="connsiteY7" fmla="*/ 1787 h 3381"/>
              <a:gd name="connsiteX8" fmla="*/ 2949 w 2949"/>
              <a:gd name="connsiteY8" fmla="*/ 1511 h 3381"/>
              <a:gd name="connsiteX9" fmla="*/ 2904 w 2949"/>
              <a:gd name="connsiteY9" fmla="*/ 1334 h 3381"/>
              <a:gd name="connsiteX10" fmla="*/ 2877 w 2949"/>
              <a:gd name="connsiteY10" fmla="*/ 1212 h 3381"/>
              <a:gd name="connsiteX11" fmla="*/ 2133 w 2949"/>
              <a:gd name="connsiteY11" fmla="*/ 1041 h 3381"/>
              <a:gd name="connsiteX12" fmla="*/ 1890 w 2949"/>
              <a:gd name="connsiteY12" fmla="*/ 1200 h 3381"/>
              <a:gd name="connsiteX13" fmla="*/ 1776 w 2949"/>
              <a:gd name="connsiteY13" fmla="*/ 1275 h 3381"/>
              <a:gd name="connsiteX14" fmla="*/ 1704 w 2949"/>
              <a:gd name="connsiteY14" fmla="*/ 1401 h 3381"/>
              <a:gd name="connsiteX15" fmla="*/ 1704 w 2949"/>
              <a:gd name="connsiteY15" fmla="*/ 1653 h 3381"/>
              <a:gd name="connsiteX16" fmla="*/ 1608 w 2949"/>
              <a:gd name="connsiteY16" fmla="*/ 1578 h 3381"/>
              <a:gd name="connsiteX17" fmla="*/ 1509 w 2949"/>
              <a:gd name="connsiteY17" fmla="*/ 1443 h 3381"/>
              <a:gd name="connsiteX18" fmla="*/ 1497 w 2949"/>
              <a:gd name="connsiteY18" fmla="*/ 1383 h 3381"/>
              <a:gd name="connsiteX19" fmla="*/ 1446 w 2949"/>
              <a:gd name="connsiteY19" fmla="*/ 1176 h 3381"/>
              <a:gd name="connsiteX20" fmla="*/ 1386 w 2949"/>
              <a:gd name="connsiteY20" fmla="*/ 822 h 3381"/>
              <a:gd name="connsiteX21" fmla="*/ 1359 w 2949"/>
              <a:gd name="connsiteY21" fmla="*/ 645 h 3381"/>
              <a:gd name="connsiteX22" fmla="*/ 1326 w 2949"/>
              <a:gd name="connsiteY22" fmla="*/ 444 h 3381"/>
              <a:gd name="connsiteX23" fmla="*/ 1317 w 2949"/>
              <a:gd name="connsiteY23" fmla="*/ 381 h 3381"/>
              <a:gd name="connsiteX24" fmla="*/ 1180 w 2949"/>
              <a:gd name="connsiteY24" fmla="*/ 335 h 3381"/>
              <a:gd name="connsiteX25" fmla="*/ 1120 w 2949"/>
              <a:gd name="connsiteY25" fmla="*/ 275 h 3381"/>
              <a:gd name="connsiteX26" fmla="*/ 1074 w 2949"/>
              <a:gd name="connsiteY26" fmla="*/ 201 h 3381"/>
              <a:gd name="connsiteX27" fmla="*/ 885 w 2949"/>
              <a:gd name="connsiteY27" fmla="*/ 249 h 3381"/>
              <a:gd name="connsiteX28" fmla="*/ 762 w 2949"/>
              <a:gd name="connsiteY28" fmla="*/ 273 h 3381"/>
              <a:gd name="connsiteX29" fmla="*/ 711 w 2949"/>
              <a:gd name="connsiteY29" fmla="*/ 207 h 3381"/>
              <a:gd name="connsiteX30" fmla="*/ 636 w 2949"/>
              <a:gd name="connsiteY30" fmla="*/ 111 h 3381"/>
              <a:gd name="connsiteX31" fmla="*/ 522 w 2949"/>
              <a:gd name="connsiteY31" fmla="*/ 114 h 3381"/>
              <a:gd name="connsiteX32" fmla="*/ 424 w 2949"/>
              <a:gd name="connsiteY32" fmla="*/ 131 h 3381"/>
              <a:gd name="connsiteX33" fmla="*/ 381 w 2949"/>
              <a:gd name="connsiteY33" fmla="*/ 0 h 3381"/>
              <a:gd name="connsiteX34" fmla="*/ 303 w 2949"/>
              <a:gd name="connsiteY34" fmla="*/ 6 h 3381"/>
              <a:gd name="connsiteX35" fmla="*/ 228 w 2949"/>
              <a:gd name="connsiteY35" fmla="*/ 60 h 3381"/>
              <a:gd name="connsiteX36" fmla="*/ 132 w 2949"/>
              <a:gd name="connsiteY36" fmla="*/ 123 h 3381"/>
              <a:gd name="connsiteX37" fmla="*/ 64 w 2949"/>
              <a:gd name="connsiteY37" fmla="*/ 119 h 3381"/>
              <a:gd name="connsiteX38" fmla="*/ 105 w 2949"/>
              <a:gd name="connsiteY38" fmla="*/ 331 h 3381"/>
              <a:gd name="connsiteX39" fmla="*/ 0 w 2949"/>
              <a:gd name="connsiteY39" fmla="*/ 496 h 3381"/>
              <a:gd name="connsiteX40" fmla="*/ 89 w 2949"/>
              <a:gd name="connsiteY40" fmla="*/ 825 h 3381"/>
              <a:gd name="connsiteX41" fmla="*/ 150 w 2949"/>
              <a:gd name="connsiteY41" fmla="*/ 976 h 3381"/>
              <a:gd name="connsiteX42" fmla="*/ 340 w 2949"/>
              <a:gd name="connsiteY42" fmla="*/ 1067 h 3381"/>
              <a:gd name="connsiteX43" fmla="*/ 336 w 2949"/>
              <a:gd name="connsiteY43" fmla="*/ 1174 h 3381"/>
              <a:gd name="connsiteX44" fmla="*/ 659 w 2949"/>
              <a:gd name="connsiteY44" fmla="*/ 1284 h 3381"/>
              <a:gd name="connsiteX45" fmla="*/ 1087 w 2949"/>
              <a:gd name="connsiteY45" fmla="*/ 1512 h 3381"/>
              <a:gd name="connsiteX46" fmla="*/ 955 w 2949"/>
              <a:gd name="connsiteY46" fmla="*/ 1684 h 3381"/>
              <a:gd name="connsiteX47" fmla="*/ 964 w 2949"/>
              <a:gd name="connsiteY47" fmla="*/ 1811 h 3381"/>
              <a:gd name="connsiteX48" fmla="*/ 983 w 2949"/>
              <a:gd name="connsiteY48" fmla="*/ 1944 h 3381"/>
              <a:gd name="connsiteX49" fmla="*/ 1075 w 2949"/>
              <a:gd name="connsiteY49" fmla="*/ 2020 h 3381"/>
              <a:gd name="connsiteX50" fmla="*/ 1223 w 2949"/>
              <a:gd name="connsiteY50" fmla="*/ 2264 h 3381"/>
              <a:gd name="connsiteX51" fmla="*/ 1235 w 2949"/>
              <a:gd name="connsiteY51" fmla="*/ 2532 h 3381"/>
              <a:gd name="connsiteX52" fmla="*/ 1492 w 2949"/>
              <a:gd name="connsiteY52" fmla="*/ 2819 h 3381"/>
              <a:gd name="connsiteX53" fmla="*/ 1722 w 2949"/>
              <a:gd name="connsiteY53" fmla="*/ 3381 h 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949" h="3381">
                <a:moveTo>
                  <a:pt x="1722" y="3381"/>
                </a:moveTo>
                <a:lnTo>
                  <a:pt x="2289" y="3183"/>
                </a:lnTo>
                <a:lnTo>
                  <a:pt x="2565" y="3084"/>
                </a:lnTo>
                <a:lnTo>
                  <a:pt x="2667" y="2778"/>
                </a:lnTo>
                <a:lnTo>
                  <a:pt x="2802" y="2683"/>
                </a:lnTo>
                <a:lnTo>
                  <a:pt x="2790" y="2369"/>
                </a:lnTo>
                <a:lnTo>
                  <a:pt x="2913" y="2066"/>
                </a:lnTo>
                <a:lnTo>
                  <a:pt x="2826" y="1787"/>
                </a:lnTo>
                <a:lnTo>
                  <a:pt x="2949" y="1511"/>
                </a:lnTo>
                <a:lnTo>
                  <a:pt x="2904" y="1334"/>
                </a:lnTo>
                <a:lnTo>
                  <a:pt x="2877" y="1212"/>
                </a:lnTo>
                <a:lnTo>
                  <a:pt x="2133" y="1041"/>
                </a:lnTo>
                <a:lnTo>
                  <a:pt x="1890" y="1200"/>
                </a:lnTo>
                <a:lnTo>
                  <a:pt x="1776" y="1275"/>
                </a:lnTo>
                <a:lnTo>
                  <a:pt x="1704" y="1401"/>
                </a:lnTo>
                <a:lnTo>
                  <a:pt x="1704" y="1653"/>
                </a:lnTo>
                <a:lnTo>
                  <a:pt x="1608" y="1578"/>
                </a:lnTo>
                <a:lnTo>
                  <a:pt x="1509" y="1443"/>
                </a:lnTo>
                <a:lnTo>
                  <a:pt x="1497" y="1383"/>
                </a:lnTo>
                <a:lnTo>
                  <a:pt x="1446" y="1176"/>
                </a:lnTo>
                <a:lnTo>
                  <a:pt x="1386" y="822"/>
                </a:lnTo>
                <a:lnTo>
                  <a:pt x="1359" y="645"/>
                </a:lnTo>
                <a:lnTo>
                  <a:pt x="1326" y="444"/>
                </a:lnTo>
                <a:lnTo>
                  <a:pt x="1317" y="381"/>
                </a:lnTo>
                <a:lnTo>
                  <a:pt x="1180" y="335"/>
                </a:lnTo>
                <a:lnTo>
                  <a:pt x="1120" y="275"/>
                </a:lnTo>
                <a:lnTo>
                  <a:pt x="1074" y="201"/>
                </a:lnTo>
                <a:lnTo>
                  <a:pt x="885" y="249"/>
                </a:lnTo>
                <a:lnTo>
                  <a:pt x="762" y="273"/>
                </a:lnTo>
                <a:lnTo>
                  <a:pt x="711" y="207"/>
                </a:lnTo>
                <a:lnTo>
                  <a:pt x="636" y="111"/>
                </a:lnTo>
                <a:lnTo>
                  <a:pt x="522" y="114"/>
                </a:lnTo>
                <a:lnTo>
                  <a:pt x="424" y="131"/>
                </a:lnTo>
                <a:lnTo>
                  <a:pt x="381" y="0"/>
                </a:lnTo>
                <a:lnTo>
                  <a:pt x="303" y="6"/>
                </a:lnTo>
                <a:lnTo>
                  <a:pt x="228" y="60"/>
                </a:lnTo>
                <a:lnTo>
                  <a:pt x="132" y="123"/>
                </a:lnTo>
                <a:lnTo>
                  <a:pt x="64" y="119"/>
                </a:lnTo>
                <a:lnTo>
                  <a:pt x="105" y="331"/>
                </a:lnTo>
                <a:lnTo>
                  <a:pt x="0" y="496"/>
                </a:lnTo>
                <a:lnTo>
                  <a:pt x="89" y="825"/>
                </a:lnTo>
                <a:lnTo>
                  <a:pt x="150" y="976"/>
                </a:lnTo>
                <a:lnTo>
                  <a:pt x="340" y="1067"/>
                </a:lnTo>
                <a:lnTo>
                  <a:pt x="336" y="1174"/>
                </a:lnTo>
                <a:lnTo>
                  <a:pt x="659" y="1284"/>
                </a:lnTo>
                <a:lnTo>
                  <a:pt x="1087" y="1512"/>
                </a:lnTo>
                <a:lnTo>
                  <a:pt x="955" y="1684"/>
                </a:lnTo>
                <a:lnTo>
                  <a:pt x="964" y="1811"/>
                </a:lnTo>
                <a:lnTo>
                  <a:pt x="983" y="1944"/>
                </a:lnTo>
                <a:lnTo>
                  <a:pt x="1075" y="2020"/>
                </a:lnTo>
                <a:lnTo>
                  <a:pt x="1223" y="2264"/>
                </a:lnTo>
                <a:lnTo>
                  <a:pt x="1235" y="2532"/>
                </a:lnTo>
                <a:lnTo>
                  <a:pt x="1492" y="2819"/>
                </a:lnTo>
                <a:lnTo>
                  <a:pt x="1722" y="3381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5" name="任意多边形 84"/>
          <p:cNvSpPr/>
          <p:nvPr/>
        </p:nvSpPr>
        <p:spPr>
          <a:xfrm>
            <a:off x="6595745" y="2113280"/>
            <a:ext cx="2165350" cy="3299460"/>
          </a:xfrm>
          <a:custGeom>
            <a:avLst/>
            <a:gdLst>
              <a:gd name="connsiteX0" fmla="*/ 320 w 3410"/>
              <a:gd name="connsiteY0" fmla="*/ 345 h 5196"/>
              <a:gd name="connsiteX1" fmla="*/ 638 w 3410"/>
              <a:gd name="connsiteY1" fmla="*/ 414 h 5196"/>
              <a:gd name="connsiteX2" fmla="*/ 914 w 3410"/>
              <a:gd name="connsiteY2" fmla="*/ 675 h 5196"/>
              <a:gd name="connsiteX3" fmla="*/ 1262 w 3410"/>
              <a:gd name="connsiteY3" fmla="*/ 720 h 5196"/>
              <a:gd name="connsiteX4" fmla="*/ 1475 w 3410"/>
              <a:gd name="connsiteY4" fmla="*/ 639 h 5196"/>
              <a:gd name="connsiteX5" fmla="*/ 1725 w 3410"/>
              <a:gd name="connsiteY5" fmla="*/ 780 h 5196"/>
              <a:gd name="connsiteX6" fmla="*/ 1962 w 3410"/>
              <a:gd name="connsiteY6" fmla="*/ 657 h 5196"/>
              <a:gd name="connsiteX7" fmla="*/ 2310 w 3410"/>
              <a:gd name="connsiteY7" fmla="*/ 27 h 5196"/>
              <a:gd name="connsiteX8" fmla="*/ 2502 w 3410"/>
              <a:gd name="connsiteY8" fmla="*/ 0 h 5196"/>
              <a:gd name="connsiteX9" fmla="*/ 2838 w 3410"/>
              <a:gd name="connsiteY9" fmla="*/ 354 h 5196"/>
              <a:gd name="connsiteX10" fmla="*/ 3138 w 3410"/>
              <a:gd name="connsiteY10" fmla="*/ 168 h 5196"/>
              <a:gd name="connsiteX11" fmla="*/ 3302 w 3410"/>
              <a:gd name="connsiteY11" fmla="*/ 464 h 5196"/>
              <a:gd name="connsiteX12" fmla="*/ 3410 w 3410"/>
              <a:gd name="connsiteY12" fmla="*/ 752 h 5196"/>
              <a:gd name="connsiteX13" fmla="*/ 3360 w 3410"/>
              <a:gd name="connsiteY13" fmla="*/ 970 h 5196"/>
              <a:gd name="connsiteX14" fmla="*/ 3393 w 3410"/>
              <a:gd name="connsiteY14" fmla="*/ 1264 h 5196"/>
              <a:gd name="connsiteX15" fmla="*/ 3381 w 3410"/>
              <a:gd name="connsiteY15" fmla="*/ 1558 h 5196"/>
              <a:gd name="connsiteX16" fmla="*/ 3357 w 3410"/>
              <a:gd name="connsiteY16" fmla="*/ 1649 h 5196"/>
              <a:gd name="connsiteX17" fmla="*/ 3324 w 3410"/>
              <a:gd name="connsiteY17" fmla="*/ 1751 h 5196"/>
              <a:gd name="connsiteX18" fmla="*/ 3375 w 3410"/>
              <a:gd name="connsiteY18" fmla="*/ 1823 h 5196"/>
              <a:gd name="connsiteX19" fmla="*/ 3303 w 3410"/>
              <a:gd name="connsiteY19" fmla="*/ 2033 h 5196"/>
              <a:gd name="connsiteX20" fmla="*/ 2991 w 3410"/>
              <a:gd name="connsiteY20" fmla="*/ 2108 h 5196"/>
              <a:gd name="connsiteX21" fmla="*/ 2916 w 3410"/>
              <a:gd name="connsiteY21" fmla="*/ 2131 h 5196"/>
              <a:gd name="connsiteX22" fmla="*/ 2808 w 3410"/>
              <a:gd name="connsiteY22" fmla="*/ 2323 h 5196"/>
              <a:gd name="connsiteX23" fmla="*/ 2769 w 3410"/>
              <a:gd name="connsiteY23" fmla="*/ 2410 h 5196"/>
              <a:gd name="connsiteX24" fmla="*/ 2745 w 3410"/>
              <a:gd name="connsiteY24" fmla="*/ 2581 h 5196"/>
              <a:gd name="connsiteX25" fmla="*/ 2730 w 3410"/>
              <a:gd name="connsiteY25" fmla="*/ 2755 h 5196"/>
              <a:gd name="connsiteX26" fmla="*/ 2727 w 3410"/>
              <a:gd name="connsiteY26" fmla="*/ 2977 h 5196"/>
              <a:gd name="connsiteX27" fmla="*/ 2583 w 3410"/>
              <a:gd name="connsiteY27" fmla="*/ 2983 h 5196"/>
              <a:gd name="connsiteX28" fmla="*/ 2589 w 3410"/>
              <a:gd name="connsiteY28" fmla="*/ 3223 h 5196"/>
              <a:gd name="connsiteX29" fmla="*/ 2109 w 3410"/>
              <a:gd name="connsiteY29" fmla="*/ 3884 h 5196"/>
              <a:gd name="connsiteX30" fmla="*/ 1845 w 3410"/>
              <a:gd name="connsiteY30" fmla="*/ 4243 h 5196"/>
              <a:gd name="connsiteX31" fmla="*/ 1827 w 3410"/>
              <a:gd name="connsiteY31" fmla="*/ 4305 h 5196"/>
              <a:gd name="connsiteX32" fmla="*/ 1893 w 3410"/>
              <a:gd name="connsiteY32" fmla="*/ 4314 h 5196"/>
              <a:gd name="connsiteX33" fmla="*/ 1899 w 3410"/>
              <a:gd name="connsiteY33" fmla="*/ 4479 h 5196"/>
              <a:gd name="connsiteX34" fmla="*/ 1980 w 3410"/>
              <a:gd name="connsiteY34" fmla="*/ 4551 h 5196"/>
              <a:gd name="connsiteX35" fmla="*/ 2205 w 3410"/>
              <a:gd name="connsiteY35" fmla="*/ 5127 h 5196"/>
              <a:gd name="connsiteX36" fmla="*/ 2085 w 3410"/>
              <a:gd name="connsiteY36" fmla="*/ 5058 h 5196"/>
              <a:gd name="connsiteX37" fmla="*/ 1989 w 3410"/>
              <a:gd name="connsiteY37" fmla="*/ 5013 h 5196"/>
              <a:gd name="connsiteX38" fmla="*/ 1959 w 3410"/>
              <a:gd name="connsiteY38" fmla="*/ 5052 h 5196"/>
              <a:gd name="connsiteX39" fmla="*/ 1956 w 3410"/>
              <a:gd name="connsiteY39" fmla="*/ 5127 h 5196"/>
              <a:gd name="connsiteX40" fmla="*/ 1896 w 3410"/>
              <a:gd name="connsiteY40" fmla="*/ 5196 h 5196"/>
              <a:gd name="connsiteX41" fmla="*/ 1806 w 3410"/>
              <a:gd name="connsiteY41" fmla="*/ 4929 h 5196"/>
              <a:gd name="connsiteX42" fmla="*/ 1791 w 3410"/>
              <a:gd name="connsiteY42" fmla="*/ 4785 h 5196"/>
              <a:gd name="connsiteX43" fmla="*/ 1689 w 3410"/>
              <a:gd name="connsiteY43" fmla="*/ 4809 h 5196"/>
              <a:gd name="connsiteX44" fmla="*/ 1563 w 3410"/>
              <a:gd name="connsiteY44" fmla="*/ 4743 h 5196"/>
              <a:gd name="connsiteX45" fmla="*/ 1461 w 3410"/>
              <a:gd name="connsiteY45" fmla="*/ 4701 h 5196"/>
              <a:gd name="connsiteX46" fmla="*/ 1311 w 3410"/>
              <a:gd name="connsiteY46" fmla="*/ 4743 h 5196"/>
              <a:gd name="connsiteX47" fmla="*/ 1212 w 3410"/>
              <a:gd name="connsiteY47" fmla="*/ 4827 h 5196"/>
              <a:gd name="connsiteX48" fmla="*/ 1119 w 3410"/>
              <a:gd name="connsiteY48" fmla="*/ 4923 h 5196"/>
              <a:gd name="connsiteX49" fmla="*/ 614 w 3410"/>
              <a:gd name="connsiteY49" fmla="*/ 4676 h 5196"/>
              <a:gd name="connsiteX50" fmla="*/ 909 w 3410"/>
              <a:gd name="connsiteY50" fmla="*/ 4338 h 5196"/>
              <a:gd name="connsiteX51" fmla="*/ 795 w 3410"/>
              <a:gd name="connsiteY51" fmla="*/ 4114 h 5196"/>
              <a:gd name="connsiteX52" fmla="*/ 741 w 3410"/>
              <a:gd name="connsiteY52" fmla="*/ 4030 h 5196"/>
              <a:gd name="connsiteX53" fmla="*/ 765 w 3410"/>
              <a:gd name="connsiteY53" fmla="*/ 3556 h 5196"/>
              <a:gd name="connsiteX54" fmla="*/ 741 w 3410"/>
              <a:gd name="connsiteY54" fmla="*/ 3435 h 5196"/>
              <a:gd name="connsiteX55" fmla="*/ 422 w 3410"/>
              <a:gd name="connsiteY55" fmla="*/ 2852 h 5196"/>
              <a:gd name="connsiteX56" fmla="*/ 0 w 3410"/>
              <a:gd name="connsiteY56" fmla="*/ 2223 h 5196"/>
              <a:gd name="connsiteX57" fmla="*/ 110 w 3410"/>
              <a:gd name="connsiteY57" fmla="*/ 1904 h 5196"/>
              <a:gd name="connsiteX58" fmla="*/ 246 w 3410"/>
              <a:gd name="connsiteY58" fmla="*/ 1819 h 5196"/>
              <a:gd name="connsiteX59" fmla="*/ 230 w 3410"/>
              <a:gd name="connsiteY59" fmla="*/ 1496 h 5196"/>
              <a:gd name="connsiteX60" fmla="*/ 350 w 3410"/>
              <a:gd name="connsiteY60" fmla="*/ 1196 h 5196"/>
              <a:gd name="connsiteX61" fmla="*/ 266 w 3410"/>
              <a:gd name="connsiteY61" fmla="*/ 920 h 5196"/>
              <a:gd name="connsiteX62" fmla="*/ 398 w 3410"/>
              <a:gd name="connsiteY62" fmla="*/ 632 h 5196"/>
              <a:gd name="connsiteX63" fmla="*/ 320 w 3410"/>
              <a:gd name="connsiteY63" fmla="*/ 345 h 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410" h="5196">
                <a:moveTo>
                  <a:pt x="320" y="345"/>
                </a:moveTo>
                <a:lnTo>
                  <a:pt x="638" y="414"/>
                </a:lnTo>
                <a:lnTo>
                  <a:pt x="914" y="675"/>
                </a:lnTo>
                <a:lnTo>
                  <a:pt x="1262" y="720"/>
                </a:lnTo>
                <a:lnTo>
                  <a:pt x="1475" y="639"/>
                </a:lnTo>
                <a:lnTo>
                  <a:pt x="1725" y="780"/>
                </a:lnTo>
                <a:lnTo>
                  <a:pt x="1962" y="657"/>
                </a:lnTo>
                <a:lnTo>
                  <a:pt x="2310" y="27"/>
                </a:lnTo>
                <a:lnTo>
                  <a:pt x="2502" y="0"/>
                </a:lnTo>
                <a:lnTo>
                  <a:pt x="2838" y="354"/>
                </a:lnTo>
                <a:lnTo>
                  <a:pt x="3138" y="168"/>
                </a:lnTo>
                <a:lnTo>
                  <a:pt x="3302" y="464"/>
                </a:lnTo>
                <a:lnTo>
                  <a:pt x="3410" y="752"/>
                </a:lnTo>
                <a:lnTo>
                  <a:pt x="3360" y="970"/>
                </a:lnTo>
                <a:lnTo>
                  <a:pt x="3393" y="1264"/>
                </a:lnTo>
                <a:lnTo>
                  <a:pt x="3381" y="1558"/>
                </a:lnTo>
                <a:lnTo>
                  <a:pt x="3357" y="1649"/>
                </a:lnTo>
                <a:lnTo>
                  <a:pt x="3324" y="1751"/>
                </a:lnTo>
                <a:lnTo>
                  <a:pt x="3375" y="1823"/>
                </a:lnTo>
                <a:lnTo>
                  <a:pt x="3303" y="2033"/>
                </a:lnTo>
                <a:lnTo>
                  <a:pt x="2991" y="2108"/>
                </a:lnTo>
                <a:lnTo>
                  <a:pt x="2916" y="2131"/>
                </a:lnTo>
                <a:lnTo>
                  <a:pt x="2808" y="2323"/>
                </a:lnTo>
                <a:lnTo>
                  <a:pt x="2769" y="2410"/>
                </a:lnTo>
                <a:lnTo>
                  <a:pt x="2745" y="2581"/>
                </a:lnTo>
                <a:lnTo>
                  <a:pt x="2730" y="2755"/>
                </a:lnTo>
                <a:lnTo>
                  <a:pt x="2727" y="2977"/>
                </a:lnTo>
                <a:lnTo>
                  <a:pt x="2583" y="2983"/>
                </a:lnTo>
                <a:lnTo>
                  <a:pt x="2589" y="3223"/>
                </a:lnTo>
                <a:cubicBezTo>
                  <a:pt x="2439" y="3446"/>
                  <a:pt x="2266" y="3672"/>
                  <a:pt x="2109" y="3884"/>
                </a:cubicBezTo>
                <a:lnTo>
                  <a:pt x="1845" y="4243"/>
                </a:lnTo>
                <a:lnTo>
                  <a:pt x="1827" y="4305"/>
                </a:lnTo>
                <a:lnTo>
                  <a:pt x="1893" y="4314"/>
                </a:lnTo>
                <a:lnTo>
                  <a:pt x="1899" y="4479"/>
                </a:lnTo>
                <a:lnTo>
                  <a:pt x="1980" y="4551"/>
                </a:lnTo>
                <a:lnTo>
                  <a:pt x="2205" y="5127"/>
                </a:lnTo>
                <a:lnTo>
                  <a:pt x="2085" y="5058"/>
                </a:lnTo>
                <a:lnTo>
                  <a:pt x="1989" y="5013"/>
                </a:lnTo>
                <a:lnTo>
                  <a:pt x="1959" y="5052"/>
                </a:lnTo>
                <a:lnTo>
                  <a:pt x="1956" y="5127"/>
                </a:lnTo>
                <a:lnTo>
                  <a:pt x="1896" y="5196"/>
                </a:lnTo>
                <a:lnTo>
                  <a:pt x="1806" y="4929"/>
                </a:lnTo>
                <a:lnTo>
                  <a:pt x="1791" y="4785"/>
                </a:lnTo>
                <a:lnTo>
                  <a:pt x="1689" y="4809"/>
                </a:lnTo>
                <a:lnTo>
                  <a:pt x="1563" y="4743"/>
                </a:lnTo>
                <a:lnTo>
                  <a:pt x="1461" y="4701"/>
                </a:lnTo>
                <a:lnTo>
                  <a:pt x="1311" y="4743"/>
                </a:lnTo>
                <a:lnTo>
                  <a:pt x="1212" y="4827"/>
                </a:lnTo>
                <a:lnTo>
                  <a:pt x="1119" y="4923"/>
                </a:lnTo>
                <a:lnTo>
                  <a:pt x="614" y="4676"/>
                </a:lnTo>
                <a:lnTo>
                  <a:pt x="909" y="4338"/>
                </a:lnTo>
                <a:lnTo>
                  <a:pt x="795" y="4114"/>
                </a:lnTo>
                <a:lnTo>
                  <a:pt x="741" y="4030"/>
                </a:lnTo>
                <a:lnTo>
                  <a:pt x="765" y="3556"/>
                </a:lnTo>
                <a:lnTo>
                  <a:pt x="741" y="3435"/>
                </a:lnTo>
                <a:lnTo>
                  <a:pt x="422" y="2852"/>
                </a:lnTo>
                <a:lnTo>
                  <a:pt x="0" y="2223"/>
                </a:lnTo>
                <a:lnTo>
                  <a:pt x="110" y="1904"/>
                </a:lnTo>
                <a:lnTo>
                  <a:pt x="246" y="1819"/>
                </a:lnTo>
                <a:lnTo>
                  <a:pt x="230" y="1496"/>
                </a:lnTo>
                <a:lnTo>
                  <a:pt x="350" y="1196"/>
                </a:lnTo>
                <a:lnTo>
                  <a:pt x="266" y="920"/>
                </a:lnTo>
                <a:lnTo>
                  <a:pt x="398" y="632"/>
                </a:lnTo>
                <a:lnTo>
                  <a:pt x="320" y="345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79" name="文本框 21"/>
          <p:cNvSpPr txBox="1"/>
          <p:nvPr/>
        </p:nvSpPr>
        <p:spPr>
          <a:xfrm>
            <a:off x="7197725" y="3429000"/>
            <a:ext cx="41910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团结村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71" name="文本框 110"/>
          <p:cNvSpPr txBox="1"/>
          <p:nvPr/>
        </p:nvSpPr>
        <p:spPr>
          <a:xfrm>
            <a:off x="6156008" y="4364673"/>
            <a:ext cx="407987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单甲乡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6" name="文本框 96"/>
          <p:cNvSpPr txBox="1"/>
          <p:nvPr/>
        </p:nvSpPr>
        <p:spPr>
          <a:xfrm>
            <a:off x="3219450" y="3068638"/>
            <a:ext cx="4540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翁丁路口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18" name="直接连接符 17"/>
          <p:cNvCxnSpPr>
            <a:stCxn id="163" idx="25"/>
            <a:endCxn id="5" idx="41"/>
          </p:cNvCxnSpPr>
          <p:nvPr/>
        </p:nvCxnSpPr>
        <p:spPr>
          <a:xfrm flipV="1">
            <a:off x="5196840" y="1638935"/>
            <a:ext cx="48260" cy="2279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6" name="椭圆 35"/>
          <p:cNvSpPr/>
          <p:nvPr/>
        </p:nvSpPr>
        <p:spPr>
          <a:xfrm>
            <a:off x="5179378" y="184467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pic>
        <p:nvPicPr>
          <p:cNvPr id="20" name="图片 12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16158" y="2352675"/>
            <a:ext cx="100012" cy="98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" name="任意多边形 21"/>
          <p:cNvSpPr/>
          <p:nvPr/>
        </p:nvSpPr>
        <p:spPr>
          <a:xfrm>
            <a:off x="5072380" y="2580640"/>
            <a:ext cx="345440" cy="716280"/>
          </a:xfrm>
          <a:custGeom>
            <a:avLst/>
            <a:gdLst>
              <a:gd name="connisteX0" fmla="*/ 0 w 345440"/>
              <a:gd name="connsiteY0" fmla="*/ 0 h 716280"/>
              <a:gd name="connisteX1" fmla="*/ 203200 w 345440"/>
              <a:gd name="connsiteY1" fmla="*/ 45720 h 716280"/>
              <a:gd name="connisteX2" fmla="*/ 289560 w 345440"/>
              <a:gd name="connsiteY2" fmla="*/ 152400 h 716280"/>
              <a:gd name="connisteX3" fmla="*/ 279400 w 345440"/>
              <a:gd name="connsiteY3" fmla="*/ 213360 h 716280"/>
              <a:gd name="connisteX4" fmla="*/ 314960 w 345440"/>
              <a:gd name="connsiteY4" fmla="*/ 360680 h 716280"/>
              <a:gd name="connisteX5" fmla="*/ 294640 w 345440"/>
              <a:gd name="connsiteY5" fmla="*/ 462280 h 716280"/>
              <a:gd name="connisteX6" fmla="*/ 279400 w 345440"/>
              <a:gd name="connsiteY6" fmla="*/ 594360 h 716280"/>
              <a:gd name="connisteX7" fmla="*/ 345440 w 345440"/>
              <a:gd name="connsiteY7" fmla="*/ 716280 h 71628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</a:cxnLst>
            <a:rect l="l" t="t" r="r" b="b"/>
            <a:pathLst>
              <a:path w="345440" h="716280">
                <a:moveTo>
                  <a:pt x="0" y="0"/>
                </a:moveTo>
                <a:cubicBezTo>
                  <a:pt x="38735" y="6985"/>
                  <a:pt x="145415" y="15240"/>
                  <a:pt x="203200" y="45720"/>
                </a:cubicBezTo>
                <a:cubicBezTo>
                  <a:pt x="260985" y="76200"/>
                  <a:pt x="274320" y="118745"/>
                  <a:pt x="289560" y="152400"/>
                </a:cubicBezTo>
                <a:cubicBezTo>
                  <a:pt x="304800" y="186055"/>
                  <a:pt x="274320" y="171450"/>
                  <a:pt x="279400" y="213360"/>
                </a:cubicBezTo>
                <a:cubicBezTo>
                  <a:pt x="284480" y="255270"/>
                  <a:pt x="311785" y="311150"/>
                  <a:pt x="314960" y="360680"/>
                </a:cubicBezTo>
                <a:cubicBezTo>
                  <a:pt x="318135" y="410210"/>
                  <a:pt x="301625" y="415290"/>
                  <a:pt x="294640" y="462280"/>
                </a:cubicBezTo>
                <a:cubicBezTo>
                  <a:pt x="287655" y="509270"/>
                  <a:pt x="269240" y="543560"/>
                  <a:pt x="279400" y="594360"/>
                </a:cubicBezTo>
                <a:cubicBezTo>
                  <a:pt x="289560" y="645160"/>
                  <a:pt x="332105" y="694690"/>
                  <a:pt x="345440" y="716280"/>
                </a:cubicBezTo>
              </a:path>
            </a:pathLst>
          </a:custGeom>
          <a:noFill/>
          <a:ln w="28575">
            <a:solidFill>
              <a:srgbClr val="F380EE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190" name="图片 14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03800" y="2524125"/>
            <a:ext cx="76200" cy="7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98" name="文本框 151"/>
          <p:cNvSpPr txBox="1"/>
          <p:nvPr/>
        </p:nvSpPr>
        <p:spPr>
          <a:xfrm>
            <a:off x="5147628" y="2805430"/>
            <a:ext cx="37782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班考村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1" name="椭圆 150"/>
          <p:cNvSpPr/>
          <p:nvPr/>
        </p:nvSpPr>
        <p:spPr>
          <a:xfrm>
            <a:off x="5310505" y="277495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24" name="椭圆 123"/>
          <p:cNvSpPr/>
          <p:nvPr/>
        </p:nvSpPr>
        <p:spPr>
          <a:xfrm>
            <a:off x="5402263" y="328453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3" name="任意多边形 22"/>
          <p:cNvSpPr/>
          <p:nvPr/>
        </p:nvSpPr>
        <p:spPr>
          <a:xfrm>
            <a:off x="5669285" y="3641090"/>
            <a:ext cx="653415" cy="654685"/>
          </a:xfrm>
          <a:custGeom>
            <a:avLst/>
            <a:gdLst>
              <a:gd name="connsiteX0" fmla="*/ 0 w 1029"/>
              <a:gd name="connsiteY0" fmla="*/ 0 h 1031"/>
              <a:gd name="connsiteX1" fmla="*/ 146 w 1029"/>
              <a:gd name="connsiteY1" fmla="*/ 234 h 1031"/>
              <a:gd name="connsiteX2" fmla="*/ 539 w 1029"/>
              <a:gd name="connsiteY2" fmla="*/ 186 h 1031"/>
              <a:gd name="connsiteX3" fmla="*/ 405 w 1029"/>
              <a:gd name="connsiteY3" fmla="*/ 561 h 1031"/>
              <a:gd name="connsiteX4" fmla="*/ 914 w 1029"/>
              <a:gd name="connsiteY4" fmla="*/ 887 h 1031"/>
              <a:gd name="connsiteX5" fmla="*/ 1029 w 1029"/>
              <a:gd name="connsiteY5" fmla="*/ 1031 h 1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9" h="1031">
                <a:moveTo>
                  <a:pt x="0" y="0"/>
                </a:moveTo>
                <a:cubicBezTo>
                  <a:pt x="21" y="45"/>
                  <a:pt x="39" y="200"/>
                  <a:pt x="146" y="234"/>
                </a:cubicBezTo>
                <a:cubicBezTo>
                  <a:pt x="253" y="268"/>
                  <a:pt x="487" y="121"/>
                  <a:pt x="539" y="186"/>
                </a:cubicBezTo>
                <a:cubicBezTo>
                  <a:pt x="591" y="251"/>
                  <a:pt x="330" y="421"/>
                  <a:pt x="405" y="561"/>
                </a:cubicBezTo>
                <a:cubicBezTo>
                  <a:pt x="480" y="701"/>
                  <a:pt x="789" y="793"/>
                  <a:pt x="914" y="887"/>
                </a:cubicBezTo>
                <a:cubicBezTo>
                  <a:pt x="1039" y="981"/>
                  <a:pt x="1016" y="1009"/>
                  <a:pt x="1029" y="103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06" name="文本框 122"/>
          <p:cNvSpPr txBox="1"/>
          <p:nvPr/>
        </p:nvSpPr>
        <p:spPr>
          <a:xfrm>
            <a:off x="5402580" y="3662680"/>
            <a:ext cx="66421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单甲乡岔路口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8" name="文本框 126"/>
          <p:cNvSpPr txBox="1"/>
          <p:nvPr/>
        </p:nvSpPr>
        <p:spPr>
          <a:xfrm>
            <a:off x="5050155" y="3689668"/>
            <a:ext cx="38893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糯良乡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27" name="直接连接符 26"/>
          <p:cNvCxnSpPr>
            <a:stCxn id="72" idx="5"/>
            <a:endCxn id="55" idx="1"/>
          </p:cNvCxnSpPr>
          <p:nvPr/>
        </p:nvCxnSpPr>
        <p:spPr>
          <a:xfrm flipH="1" flipV="1">
            <a:off x="805180" y="525780"/>
            <a:ext cx="86360" cy="1695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2" name="椭圆 71"/>
          <p:cNvSpPr/>
          <p:nvPr/>
        </p:nvSpPr>
        <p:spPr>
          <a:xfrm>
            <a:off x="845503" y="64928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8" name="文本框 27"/>
          <p:cNvSpPr txBox="1"/>
          <p:nvPr/>
        </p:nvSpPr>
        <p:spPr>
          <a:xfrm>
            <a:off x="411480" y="260350"/>
            <a:ext cx="731520" cy="2495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000" b="1"/>
              <a:t>孟定镇</a:t>
            </a:r>
            <a:endParaRPr lang="zh-CN" altLang="en-US" sz="1000" b="1"/>
          </a:p>
        </p:txBody>
      </p:sp>
      <p:sp>
        <p:nvSpPr>
          <p:cNvPr id="31" name="文本框 30"/>
          <p:cNvSpPr txBox="1"/>
          <p:nvPr/>
        </p:nvSpPr>
        <p:spPr>
          <a:xfrm>
            <a:off x="4431030" y="1125220"/>
            <a:ext cx="6489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 b="1"/>
              <a:t>耿马县</a:t>
            </a:r>
            <a:endParaRPr lang="zh-CN" altLang="en-US" sz="1000" b="1"/>
          </a:p>
        </p:txBody>
      </p:sp>
      <p:sp>
        <p:nvSpPr>
          <p:cNvPr id="32" name="文本框 31"/>
          <p:cNvSpPr txBox="1"/>
          <p:nvPr/>
        </p:nvSpPr>
        <p:spPr>
          <a:xfrm>
            <a:off x="7894955" y="1805305"/>
            <a:ext cx="574040" cy="2139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000" b="1"/>
              <a:t>双江县</a:t>
            </a:r>
            <a:endParaRPr lang="zh-CN" altLang="en-US" sz="1000" b="1"/>
          </a:p>
        </p:txBody>
      </p:sp>
      <p:sp>
        <p:nvSpPr>
          <p:cNvPr id="110" name="椭圆 109"/>
          <p:cNvSpPr/>
          <p:nvPr/>
        </p:nvSpPr>
        <p:spPr>
          <a:xfrm>
            <a:off x="6300788" y="428625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2" name="椭圆 51"/>
          <p:cNvSpPr/>
          <p:nvPr/>
        </p:nvSpPr>
        <p:spPr>
          <a:xfrm>
            <a:off x="4716463" y="575151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6" name="椭圆 45"/>
          <p:cNvSpPr/>
          <p:nvPr/>
        </p:nvSpPr>
        <p:spPr>
          <a:xfrm>
            <a:off x="7667625" y="423862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5" name="椭圆 44"/>
          <p:cNvSpPr/>
          <p:nvPr/>
        </p:nvSpPr>
        <p:spPr>
          <a:xfrm>
            <a:off x="7380288" y="3379788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54" name="文本框 30"/>
          <p:cNvSpPr txBox="1"/>
          <p:nvPr/>
        </p:nvSpPr>
        <p:spPr>
          <a:xfrm>
            <a:off x="5861050" y="2973388"/>
            <a:ext cx="420688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勐省镇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6011863" y="2943225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4" name="五角星 13"/>
          <p:cNvSpPr/>
          <p:nvPr/>
        </p:nvSpPr>
        <p:spPr>
          <a:xfrm>
            <a:off x="2310130" y="3217863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228" name="文本框 21"/>
          <p:cNvSpPr txBox="1"/>
          <p:nvPr/>
        </p:nvSpPr>
        <p:spPr>
          <a:xfrm>
            <a:off x="4529455" y="3128328"/>
            <a:ext cx="520700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勐来烤烟房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五角星 10"/>
          <p:cNvSpPr/>
          <p:nvPr/>
        </p:nvSpPr>
        <p:spPr>
          <a:xfrm>
            <a:off x="3808413" y="3596958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104" name="椭圆 103"/>
          <p:cNvSpPr/>
          <p:nvPr/>
        </p:nvSpPr>
        <p:spPr>
          <a:xfrm>
            <a:off x="3884613" y="3642043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" name="椭圆 2"/>
          <p:cNvSpPr/>
          <p:nvPr/>
        </p:nvSpPr>
        <p:spPr>
          <a:xfrm>
            <a:off x="4242118" y="3548380"/>
            <a:ext cx="53975" cy="5397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1" name="五角星 50"/>
          <p:cNvSpPr/>
          <p:nvPr/>
        </p:nvSpPr>
        <p:spPr>
          <a:xfrm>
            <a:off x="4037013" y="5033963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53" name="文本框 32"/>
          <p:cNvSpPr txBox="1"/>
          <p:nvPr/>
        </p:nvSpPr>
        <p:spPr>
          <a:xfrm>
            <a:off x="5538788" y="2522538"/>
            <a:ext cx="44767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勐省大桥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876415" y="5805170"/>
            <a:ext cx="63754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 b="1"/>
              <a:t>澜沧县</a:t>
            </a:r>
            <a:endParaRPr lang="zh-CN" altLang="en-US" sz="1000" b="1"/>
          </a:p>
        </p:txBody>
      </p:sp>
      <p:sp>
        <p:nvSpPr>
          <p:cNvPr id="61" name="文本框 60"/>
          <p:cNvSpPr txBox="1"/>
          <p:nvPr/>
        </p:nvSpPr>
        <p:spPr>
          <a:xfrm>
            <a:off x="3665220" y="6453505"/>
            <a:ext cx="61023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 b="1"/>
              <a:t>缅甸</a:t>
            </a:r>
            <a:endParaRPr lang="zh-CN" altLang="en-US" sz="1000" b="1"/>
          </a:p>
        </p:txBody>
      </p:sp>
      <p:sp>
        <p:nvSpPr>
          <p:cNvPr id="65" name="文本框 64"/>
          <p:cNvSpPr txBox="1"/>
          <p:nvPr/>
        </p:nvSpPr>
        <p:spPr>
          <a:xfrm>
            <a:off x="8028305" y="5150485"/>
            <a:ext cx="1072515" cy="17265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graphicFrame>
        <p:nvGraphicFramePr>
          <p:cNvPr id="86" name="表格 85"/>
          <p:cNvGraphicFramePr/>
          <p:nvPr>
            <p:custDataLst>
              <p:tags r:id="rId3"/>
            </p:custDataLst>
          </p:nvPr>
        </p:nvGraphicFramePr>
        <p:xfrm>
          <a:off x="8028305" y="5157470"/>
          <a:ext cx="1116330" cy="1645920"/>
        </p:xfrm>
        <a:graphic>
          <a:graphicData uri="http://schemas.openxmlformats.org/drawingml/2006/table">
            <a:tbl>
              <a:tblPr/>
              <a:tblGrid>
                <a:gridCol w="1116330"/>
              </a:tblGrid>
              <a:tr h="2108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图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zh-CN" sz="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例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   县区</a:t>
                      </a:r>
                      <a:r>
                        <a:rPr lang="zh-CN" alt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行政</a:t>
                      </a: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界</a:t>
                      </a:r>
                      <a:r>
                        <a:rPr lang="zh-CN" alt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线</a:t>
                      </a:r>
                      <a:endParaRPr lang="zh-CN" altLang="en-US" sz="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   乡镇</a:t>
                      </a:r>
                      <a:r>
                        <a:rPr lang="zh-CN" alt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行政</a:t>
                      </a: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界限</a:t>
                      </a:r>
                      <a:endParaRPr lang="en-US" altLang="en-US" sz="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zh-CN" sz="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主干通道</a:t>
                      </a:r>
                      <a:endParaRPr lang="en-US" altLang="en-US" sz="4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zh-CN" sz="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应急通道</a:t>
                      </a:r>
                      <a:endParaRPr lang="en-US" altLang="en-US" sz="4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727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        </a:t>
                      </a:r>
                      <a:r>
                        <a:rPr lang="zh-CN" sz="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单向通行（天坑景点—糯良南撒）</a:t>
                      </a:r>
                      <a:endParaRPr lang="en-US" altLang="en-US" sz="4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zh-CN" sz="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佤山机场</a:t>
                      </a:r>
                      <a:endParaRPr lang="en-US" altLang="en-US" sz="4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zh-CN" sz="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乡镇驻地</a:t>
                      </a: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</a:t>
                      </a:r>
                      <a:endParaRPr lang="en-US" altLang="en-US" sz="4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zh-CN" sz="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旅游景区</a:t>
                      </a:r>
                      <a:r>
                        <a:rPr lang="en-US" sz="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  </a:t>
                      </a:r>
                      <a:endParaRPr lang="en-US" altLang="en-US" sz="4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97" name="矩形 96"/>
          <p:cNvSpPr/>
          <p:nvPr/>
        </p:nvSpPr>
        <p:spPr>
          <a:xfrm>
            <a:off x="8079740" y="5412740"/>
            <a:ext cx="215900" cy="75565"/>
          </a:xfrm>
          <a:prstGeom prst="rect">
            <a:avLst/>
          </a:prstGeom>
          <a:solidFill>
            <a:srgbClr val="A6F9BB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9" name="直接连接符 98"/>
          <p:cNvCxnSpPr/>
          <p:nvPr/>
        </p:nvCxnSpPr>
        <p:spPr>
          <a:xfrm>
            <a:off x="8100695" y="5634355"/>
            <a:ext cx="215900" cy="0"/>
          </a:xfrm>
          <a:prstGeom prst="line">
            <a:avLst/>
          </a:prstGeom>
          <a:ln w="19050">
            <a:solidFill>
              <a:srgbClr val="F7EA68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>
            <a:off x="8100695" y="5805170"/>
            <a:ext cx="215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>
            <a:off x="8105140" y="6003925"/>
            <a:ext cx="2159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/>
        </p:nvCxnSpPr>
        <p:spPr>
          <a:xfrm>
            <a:off x="8100695" y="6165850"/>
            <a:ext cx="215900" cy="0"/>
          </a:xfrm>
          <a:prstGeom prst="line">
            <a:avLst/>
          </a:prstGeom>
          <a:ln w="19050">
            <a:solidFill>
              <a:srgbClr val="F380E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06" name="图片 24" descr="屏幕截图 2024-04-24 0010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5140" y="6287770"/>
            <a:ext cx="163830" cy="1187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7" name="五角星 106"/>
          <p:cNvSpPr/>
          <p:nvPr/>
        </p:nvSpPr>
        <p:spPr>
          <a:xfrm>
            <a:off x="8139113" y="6485573"/>
            <a:ext cx="76200" cy="9207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pic>
        <p:nvPicPr>
          <p:cNvPr id="109" name="图片 12" descr="u=3166925087,2642802401&amp;fm=253&amp;fmt=auto&amp;app=138&amp;f=JPEG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16570" y="6669405"/>
            <a:ext cx="121920" cy="120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26" name="文本框 143"/>
          <p:cNvSpPr txBox="1"/>
          <p:nvPr/>
        </p:nvSpPr>
        <p:spPr>
          <a:xfrm>
            <a:off x="4530725" y="2420938"/>
            <a:ext cx="663575" cy="168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500" b="1">
                <a:latin typeface="Arial" panose="020B0604020202020204" pitchFamily="34" charset="0"/>
                <a:ea typeface="宋体" panose="02010600030101010101" pitchFamily="2" charset="-122"/>
              </a:rPr>
              <a:t>司岗里溶洞景区</a:t>
            </a:r>
            <a:endParaRPr lang="zh-CN" altLang="en-US" sz="5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7*126"/>
  <p:tag name="TABLE_ENDDRAG_RECT" val="632*411*87*126"/>
</p:tagLst>
</file>

<file path=ppt/tags/tag2.xml><?xml version="1.0" encoding="utf-8"?>
<p:tagLst xmlns:p="http://schemas.openxmlformats.org/presentationml/2006/main">
  <p:tag name="commondata" val="eyJoZGlkIjoiNmIwZGNjY2U1OTg1OGJmM2JjMjg5ZjQ1YzExODBhYzM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WPS 演示</Application>
  <PresentationFormat/>
  <Paragraphs>123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老蔡</cp:lastModifiedBy>
  <cp:revision>41</cp:revision>
  <dcterms:created xsi:type="dcterms:W3CDTF">2024-04-24T16:14:00Z</dcterms:created>
  <dcterms:modified xsi:type="dcterms:W3CDTF">2024-04-26T06:42:05Z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85D51D9FE3BB482FBA4CB200A2698A04_12</vt:lpwstr>
  </property>
</Properties>
</file>